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embeddedFontLst>
    <p:embeddedFont>
      <p:font typeface="Blacksword" pitchFamily="2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Calibri Light" panose="020F0302020204030204" pitchFamily="34" charset="0"/>
      <p:regular r:id="rId9"/>
      <p: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3A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660"/>
  </p:normalViewPr>
  <p:slideViewPr>
    <p:cSldViewPr snapToGrid="0" snapToObjects="1">
      <p:cViewPr varScale="1">
        <p:scale>
          <a:sx n="173" d="100"/>
          <a:sy n="173" d="100"/>
        </p:scale>
        <p:origin x="2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7B848054-A83C-9A4F-B054-EA1294020A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7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C7CD2B9B-CC21-B645-92E0-750A0172A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584" y="0"/>
            <a:ext cx="91088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6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2C106-61D6-F14B-A260-41309D630668}" type="datetimeFigureOut">
              <a:rPr lang="es-HN" smtClean="0"/>
              <a:t>9/7/20</a:t>
            </a:fld>
            <a:endParaRPr lang="es-H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H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D2EA8-77B8-4F42-8936-F58F61A8F26D}" type="slidenum">
              <a:rPr lang="es-HN" smtClean="0"/>
              <a:t>‹Nº›</a:t>
            </a:fld>
            <a:endParaRPr lang="es-HN"/>
          </a:p>
        </p:txBody>
      </p:sp>
    </p:spTree>
    <p:extLst>
      <p:ext uri="{BB962C8B-B14F-4D97-AF65-F5344CB8AC3E}">
        <p14:creationId xmlns:p14="http://schemas.microsoft.com/office/powerpoint/2010/main" val="2494295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82CEB8C-6BE8-BD45-BE3F-D55EE80E65EB}"/>
              </a:ext>
            </a:extLst>
          </p:cNvPr>
          <p:cNvSpPr txBox="1">
            <a:spLocks/>
          </p:cNvSpPr>
          <p:nvPr/>
        </p:nvSpPr>
        <p:spPr>
          <a:xfrm>
            <a:off x="1857374" y="808038"/>
            <a:ext cx="5636419" cy="123825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Blacksword" pitchFamily="2" charset="0"/>
                <a:ea typeface="+mj-ea"/>
                <a:cs typeface="+mj-cs"/>
              </a:defRPr>
            </a:lvl1pPr>
          </a:lstStyle>
          <a:p>
            <a:r>
              <a:rPr lang="es-ES"/>
              <a:t>Aniversario</a:t>
            </a:r>
            <a:endParaRPr lang="en-US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41197AF6-AFD1-774E-A012-6C76A3EDF332}"/>
              </a:ext>
            </a:extLst>
          </p:cNvPr>
          <p:cNvSpPr txBox="1">
            <a:spLocks/>
          </p:cNvSpPr>
          <p:nvPr/>
        </p:nvSpPr>
        <p:spPr>
          <a:xfrm>
            <a:off x="1165860" y="2451894"/>
            <a:ext cx="6858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7" name="Marcador de contenido 16">
            <a:extLst>
              <a:ext uri="{FF2B5EF4-FFF2-40B4-BE49-F238E27FC236}">
                <a16:creationId xmlns:a16="http://schemas.microsoft.com/office/drawing/2014/main" id="{4A2A41EA-0556-A042-8E48-C9846D4B1951}"/>
              </a:ext>
            </a:extLst>
          </p:cNvPr>
          <p:cNvSpPr txBox="1">
            <a:spLocks/>
          </p:cNvSpPr>
          <p:nvPr/>
        </p:nvSpPr>
        <p:spPr>
          <a:xfrm>
            <a:off x="3757215" y="550862"/>
            <a:ext cx="1836736" cy="757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35</a:t>
            </a:r>
            <a:endParaRPr lang="es-HN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8F950668-D538-B447-B1B0-54DEBB0B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638" y="1850799"/>
            <a:ext cx="2421890" cy="1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76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42CC9-B586-D840-B489-0FCDC186D1B0}"/>
              </a:ext>
            </a:extLst>
          </p:cNvPr>
          <p:cNvSpPr txBox="1">
            <a:spLocks/>
          </p:cNvSpPr>
          <p:nvPr/>
        </p:nvSpPr>
        <p:spPr>
          <a:xfrm>
            <a:off x="1753790" y="1308101"/>
            <a:ext cx="5636419" cy="75723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023A87"/>
                </a:solidFill>
                <a:latin typeface="Blacksword" pitchFamily="2" charset="0"/>
                <a:ea typeface="+mj-ea"/>
                <a:cs typeface="+mj-cs"/>
              </a:defRPr>
            </a:lvl1pPr>
          </a:lstStyle>
          <a:p>
            <a:r>
              <a:rPr lang="es-ES" dirty="0"/>
              <a:t>Aniversario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F7815E-A511-004A-95C4-D6598CD0129E}"/>
              </a:ext>
            </a:extLst>
          </p:cNvPr>
          <p:cNvSpPr txBox="1">
            <a:spLocks/>
          </p:cNvSpPr>
          <p:nvPr/>
        </p:nvSpPr>
        <p:spPr>
          <a:xfrm>
            <a:off x="1143000" y="2451894"/>
            <a:ext cx="6858000" cy="1921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023A8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n-US" dirty="0"/>
          </a:p>
        </p:txBody>
      </p:sp>
      <p:sp>
        <p:nvSpPr>
          <p:cNvPr id="4" name="Marcador de contenido 16">
            <a:extLst>
              <a:ext uri="{FF2B5EF4-FFF2-40B4-BE49-F238E27FC236}">
                <a16:creationId xmlns:a16="http://schemas.microsoft.com/office/drawing/2014/main" id="{35248C5E-6D71-B144-B295-EDC758C14A33}"/>
              </a:ext>
            </a:extLst>
          </p:cNvPr>
          <p:cNvSpPr txBox="1">
            <a:spLocks/>
          </p:cNvSpPr>
          <p:nvPr/>
        </p:nvSpPr>
        <p:spPr>
          <a:xfrm>
            <a:off x="3757215" y="550862"/>
            <a:ext cx="1836736" cy="7572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solidFill>
                  <a:srgbClr val="023A87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35</a:t>
            </a:r>
            <a:endParaRPr lang="es-HN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B6486E3A-14E8-A043-BECA-D4E569C34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8194" y="1861027"/>
            <a:ext cx="2528570" cy="20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3228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</TotalTime>
  <Words>24</Words>
  <Application>Microsoft Macintosh PowerPoint</Application>
  <PresentationFormat>Presentación en pantalla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Blacksword</vt:lpstr>
      <vt:lpstr>Calibri</vt:lpstr>
      <vt:lpstr>Arial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JOSHUA ALEXANDER CRUZ MONTUFAR</dc:creator>
  <cp:lastModifiedBy>JOSHUA ALEXANDER CRUZ MONTUFAR</cp:lastModifiedBy>
  <cp:revision>7</cp:revision>
  <dcterms:created xsi:type="dcterms:W3CDTF">2020-07-07T16:31:39Z</dcterms:created>
  <dcterms:modified xsi:type="dcterms:W3CDTF">2020-07-09T21:18:42Z</dcterms:modified>
</cp:coreProperties>
</file>