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57" r:id="rId3"/>
    <p:sldId id="290" r:id="rId4"/>
    <p:sldId id="293" r:id="rId5"/>
    <p:sldId id="288" r:id="rId6"/>
    <p:sldId id="294" r:id="rId7"/>
    <p:sldId id="295" r:id="rId8"/>
    <p:sldId id="289" r:id="rId9"/>
    <p:sldId id="285" r:id="rId10"/>
    <p:sldId id="284" r:id="rId11"/>
    <p:sldId id="336" r:id="rId12"/>
    <p:sldId id="338" r:id="rId13"/>
    <p:sldId id="358" r:id="rId14"/>
    <p:sldId id="341" r:id="rId15"/>
    <p:sldId id="297" r:id="rId16"/>
    <p:sldId id="330" r:id="rId17"/>
    <p:sldId id="329" r:id="rId18"/>
    <p:sldId id="355" r:id="rId19"/>
    <p:sldId id="305" r:id="rId20"/>
    <p:sldId id="308" r:id="rId21"/>
    <p:sldId id="309" r:id="rId22"/>
    <p:sldId id="325" r:id="rId23"/>
    <p:sldId id="342" r:id="rId24"/>
    <p:sldId id="356" r:id="rId25"/>
    <p:sldId id="344" r:id="rId26"/>
    <p:sldId id="345" r:id="rId27"/>
    <p:sldId id="346" r:id="rId28"/>
    <p:sldId id="331" r:id="rId29"/>
  </p:sldIdLst>
  <p:sldSz cx="10058400" cy="7772400"/>
  <p:notesSz cx="9296400" cy="70104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76"/>
    <a:srgbClr val="000066"/>
    <a:srgbClr val="000099"/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4" autoAdjust="0"/>
    <p:restoredTop sz="82560" autoAdjust="0"/>
  </p:normalViewPr>
  <p:slideViewPr>
    <p:cSldViewPr>
      <p:cViewPr varScale="1">
        <p:scale>
          <a:sx n="50" d="100"/>
          <a:sy n="50" d="100"/>
        </p:scale>
        <p:origin x="1842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F32A2C-CFE2-4DEA-BE3B-A2C850E72567}" type="doc">
      <dgm:prSet loTypeId="urn:microsoft.com/office/officeart/2005/8/layout/h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HN"/>
        </a:p>
      </dgm:t>
    </dgm:pt>
    <dgm:pt modelId="{468B0767-DFE3-406B-9620-CB4DBAC61133}">
      <dgm:prSet phldrT="[Texto]"/>
      <dgm:spPr>
        <a:ln>
          <a:noFill/>
        </a:ln>
      </dgm:spPr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Cirugía General, </a:t>
          </a:r>
          <a:endParaRPr lang="es-HN" dirty="0">
            <a:solidFill>
              <a:schemeClr val="accent1">
                <a:lumMod val="50000"/>
              </a:schemeClr>
            </a:solidFill>
          </a:endParaRPr>
        </a:p>
      </dgm:t>
    </dgm:pt>
    <dgm:pt modelId="{A7C436DD-0C5B-4915-9EAD-ED03656CD94A}" type="parTrans" cxnId="{A7ABC61F-4C0C-4E80-B65E-DBFF0584C5CF}">
      <dgm:prSet/>
      <dgm:spPr/>
      <dgm:t>
        <a:bodyPr/>
        <a:lstStyle/>
        <a:p>
          <a:endParaRPr lang="es-HN"/>
        </a:p>
      </dgm:t>
    </dgm:pt>
    <dgm:pt modelId="{C99E53E2-AFF6-49A3-964A-6478CA179E7C}" type="sibTrans" cxnId="{A7ABC61F-4C0C-4E80-B65E-DBFF0584C5CF}">
      <dgm:prSet/>
      <dgm:spPr/>
      <dgm:t>
        <a:bodyPr/>
        <a:lstStyle/>
        <a:p>
          <a:endParaRPr lang="es-HN"/>
        </a:p>
      </dgm:t>
    </dgm:pt>
    <dgm:pt modelId="{888EB5EF-1140-4DCD-B98A-CDDA25FDE87A}">
      <dgm:prSet phldrT="[Texto]"/>
      <dgm:spPr>
        <a:ln>
          <a:noFill/>
        </a:ln>
      </dgm:spPr>
      <dgm:t>
        <a:bodyPr/>
        <a:lstStyle/>
        <a:p>
          <a:r>
            <a:rPr lang="es-HN" dirty="0">
              <a:solidFill>
                <a:schemeClr val="accent1">
                  <a:lumMod val="50000"/>
                </a:schemeClr>
              </a:solidFill>
            </a:rPr>
            <a:t>Salud Publica, </a:t>
          </a:r>
        </a:p>
      </dgm:t>
    </dgm:pt>
    <dgm:pt modelId="{DD88B670-F7E2-4DBF-8661-1D62BB0ADE15}" type="parTrans" cxnId="{67A931E3-BF10-4D62-A173-E600D7A8600E}">
      <dgm:prSet/>
      <dgm:spPr/>
      <dgm:t>
        <a:bodyPr/>
        <a:lstStyle/>
        <a:p>
          <a:endParaRPr lang="es-HN"/>
        </a:p>
      </dgm:t>
    </dgm:pt>
    <dgm:pt modelId="{9C35342B-4232-474B-B428-DEFA853FAD67}" type="sibTrans" cxnId="{67A931E3-BF10-4D62-A173-E600D7A8600E}">
      <dgm:prSet/>
      <dgm:spPr/>
      <dgm:t>
        <a:bodyPr/>
        <a:lstStyle/>
        <a:p>
          <a:endParaRPr lang="es-HN"/>
        </a:p>
      </dgm:t>
    </dgm:pt>
    <dgm:pt modelId="{99447736-5F5B-4F11-A0C7-D54498B6A15F}">
      <dgm:prSet/>
      <dgm:spPr>
        <a:ln>
          <a:noFill/>
        </a:ln>
      </dgm:spPr>
      <dgm:t>
        <a:bodyPr/>
        <a:lstStyle/>
        <a:p>
          <a:endParaRPr lang="es-HN" dirty="0"/>
        </a:p>
      </dgm:t>
    </dgm:pt>
    <dgm:pt modelId="{760A7C1A-1DC5-40E6-8854-8288DDB3C62B}" type="parTrans" cxnId="{A5086DB6-1F77-46B8-8B6B-29DF6178AB0C}">
      <dgm:prSet/>
      <dgm:spPr/>
      <dgm:t>
        <a:bodyPr/>
        <a:lstStyle/>
        <a:p>
          <a:endParaRPr lang="es-HN"/>
        </a:p>
      </dgm:t>
    </dgm:pt>
    <dgm:pt modelId="{FB2CF957-DB76-4237-A1F2-BA480BD43146}" type="sibTrans" cxnId="{A5086DB6-1F77-46B8-8B6B-29DF6178AB0C}">
      <dgm:prSet/>
      <dgm:spPr/>
      <dgm:t>
        <a:bodyPr/>
        <a:lstStyle/>
        <a:p>
          <a:endParaRPr lang="es-HN"/>
        </a:p>
      </dgm:t>
    </dgm:pt>
    <dgm:pt modelId="{A768F1F7-D0A6-4A63-B0E3-A97BCADD2BAC}">
      <dgm:prSet/>
      <dgm:spPr>
        <a:ln>
          <a:noFill/>
        </a:ln>
      </dgm:spPr>
      <dgm:t>
        <a:bodyPr/>
        <a:lstStyle/>
        <a:p>
          <a:r>
            <a:rPr lang="es-HN" dirty="0">
              <a:solidFill>
                <a:schemeClr val="accent1">
                  <a:lumMod val="50000"/>
                </a:schemeClr>
              </a:solidFill>
            </a:rPr>
            <a:t>Epidemiología</a:t>
          </a:r>
        </a:p>
      </dgm:t>
    </dgm:pt>
    <dgm:pt modelId="{8E632B88-856A-421A-862A-1D0ED36F6694}" type="parTrans" cxnId="{9F2D9EFF-27D5-4ABF-A72A-1954434A7847}">
      <dgm:prSet/>
      <dgm:spPr/>
      <dgm:t>
        <a:bodyPr/>
        <a:lstStyle/>
        <a:p>
          <a:endParaRPr lang="es-HN"/>
        </a:p>
      </dgm:t>
    </dgm:pt>
    <dgm:pt modelId="{7397A8BE-F86F-40EA-BEA7-3C992E87A580}" type="sibTrans" cxnId="{9F2D9EFF-27D5-4ABF-A72A-1954434A7847}">
      <dgm:prSet/>
      <dgm:spPr/>
      <dgm:t>
        <a:bodyPr/>
        <a:lstStyle/>
        <a:p>
          <a:endParaRPr lang="es-HN"/>
        </a:p>
      </dgm:t>
    </dgm:pt>
    <dgm:pt modelId="{5D203AB4-B2BE-4B63-9442-740B6F282A04}">
      <dgm:prSet phldrT="[Texto]"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r>
            <a:rPr lang="es-HN" dirty="0">
              <a:latin typeface="Arial" panose="020B0604020202020204" pitchFamily="34" charset="0"/>
              <a:cs typeface="Arial" panose="020B0604020202020204" pitchFamily="34" charset="0"/>
            </a:rPr>
            <a:t>ESPECIALIDADES</a:t>
          </a:r>
        </a:p>
      </dgm:t>
    </dgm:pt>
    <dgm:pt modelId="{83342A60-F3EC-4D38-9984-25B3881DB6F1}" type="sibTrans" cxnId="{EAE99BDF-6E0E-4B84-9278-3428BE631079}">
      <dgm:prSet/>
      <dgm:spPr/>
      <dgm:t>
        <a:bodyPr/>
        <a:lstStyle/>
        <a:p>
          <a:endParaRPr lang="es-HN"/>
        </a:p>
      </dgm:t>
    </dgm:pt>
    <dgm:pt modelId="{BA09D93E-EED5-45B9-AFDD-A3B136CDC1C1}" type="parTrans" cxnId="{EAE99BDF-6E0E-4B84-9278-3428BE631079}">
      <dgm:prSet/>
      <dgm:spPr/>
      <dgm:t>
        <a:bodyPr/>
        <a:lstStyle/>
        <a:p>
          <a:endParaRPr lang="es-HN"/>
        </a:p>
      </dgm:t>
    </dgm:pt>
    <dgm:pt modelId="{0EB2D7EE-91BA-483A-875F-BF91A133E4D9}">
      <dgm:prSet phldrT="[Texto]"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r>
            <a:rPr lang="es-HN" dirty="0">
              <a:latin typeface="Arial" panose="020B0604020202020204" pitchFamily="34" charset="0"/>
              <a:cs typeface="Arial" panose="020B0604020202020204" pitchFamily="34" charset="0"/>
            </a:rPr>
            <a:t>MAESTRÍAS</a:t>
          </a:r>
        </a:p>
      </dgm:t>
    </dgm:pt>
    <dgm:pt modelId="{BE26F704-5A0E-467C-9EE8-5E4631E8CAA7}" type="sibTrans" cxnId="{11140F25-65E5-4596-8983-4993DEA92E14}">
      <dgm:prSet/>
      <dgm:spPr/>
      <dgm:t>
        <a:bodyPr/>
        <a:lstStyle/>
        <a:p>
          <a:endParaRPr lang="es-HN"/>
        </a:p>
      </dgm:t>
    </dgm:pt>
    <dgm:pt modelId="{40172B55-D5F0-49E2-B167-836ABE53596A}" type="parTrans" cxnId="{11140F25-65E5-4596-8983-4993DEA92E14}">
      <dgm:prSet/>
      <dgm:spPr/>
      <dgm:t>
        <a:bodyPr/>
        <a:lstStyle/>
        <a:p>
          <a:endParaRPr lang="es-HN"/>
        </a:p>
      </dgm:t>
    </dgm:pt>
    <dgm:pt modelId="{E1719226-905A-40CE-B837-993C7FF3781D}">
      <dgm:prSet phldrT="[Texto]"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r>
            <a:rPr lang="es-HN" dirty="0">
              <a:latin typeface="Arial" panose="020B0604020202020204" pitchFamily="34" charset="0"/>
              <a:cs typeface="Arial" panose="020B0604020202020204" pitchFamily="34" charset="0"/>
            </a:rPr>
            <a:t>SUB ESPECIALIDADES</a:t>
          </a:r>
        </a:p>
      </dgm:t>
    </dgm:pt>
    <dgm:pt modelId="{3ECAF087-E071-48B8-B5F1-7580F1052372}" type="sibTrans" cxnId="{57E8E4FF-16FA-4600-949C-164011E71808}">
      <dgm:prSet/>
      <dgm:spPr/>
      <dgm:t>
        <a:bodyPr/>
        <a:lstStyle/>
        <a:p>
          <a:endParaRPr lang="es-HN"/>
        </a:p>
      </dgm:t>
    </dgm:pt>
    <dgm:pt modelId="{B8CC990A-8701-4D5E-952B-6B8AD8B3039B}" type="parTrans" cxnId="{57E8E4FF-16FA-4600-949C-164011E71808}">
      <dgm:prSet/>
      <dgm:spPr/>
      <dgm:t>
        <a:bodyPr/>
        <a:lstStyle/>
        <a:p>
          <a:endParaRPr lang="es-HN"/>
        </a:p>
      </dgm:t>
    </dgm:pt>
    <dgm:pt modelId="{7243A074-AA38-4010-A17B-D01D990DF188}">
      <dgm:prSet phldrT="[Texto]"/>
      <dgm:spPr>
        <a:ln>
          <a:noFill/>
        </a:ln>
      </dgm:spPr>
      <dgm:t>
        <a:bodyPr/>
        <a:lstStyle/>
        <a:p>
          <a:r>
            <a:rPr lang="es-HN" dirty="0">
              <a:solidFill>
                <a:schemeClr val="accent1">
                  <a:lumMod val="50000"/>
                </a:schemeClr>
              </a:solidFill>
            </a:rPr>
            <a:t>Cuidados Intensivos Pediátricos </a:t>
          </a:r>
        </a:p>
      </dgm:t>
    </dgm:pt>
    <dgm:pt modelId="{057F31D2-59F1-49C5-B5CC-5726435A401E}" type="sibTrans" cxnId="{553527CB-BA77-416A-A8BF-059506493F0F}">
      <dgm:prSet/>
      <dgm:spPr/>
      <dgm:t>
        <a:bodyPr/>
        <a:lstStyle/>
        <a:p>
          <a:endParaRPr lang="es-HN"/>
        </a:p>
      </dgm:t>
    </dgm:pt>
    <dgm:pt modelId="{61EBA770-086A-4CFD-8567-1CF0CA92073B}" type="parTrans" cxnId="{553527CB-BA77-416A-A8BF-059506493F0F}">
      <dgm:prSet/>
      <dgm:spPr/>
      <dgm:t>
        <a:bodyPr/>
        <a:lstStyle/>
        <a:p>
          <a:endParaRPr lang="es-HN"/>
        </a:p>
      </dgm:t>
    </dgm:pt>
    <dgm:pt modelId="{7B5E027D-4968-49A0-95DA-DF7D1BC9EC01}">
      <dgm:prSet/>
      <dgm:spPr>
        <a:ln>
          <a:noFill/>
        </a:ln>
      </dgm:spPr>
      <dgm:t>
        <a:bodyPr/>
        <a:lstStyle/>
        <a:p>
          <a:r>
            <a:rPr lang="es-HN" dirty="0">
              <a:solidFill>
                <a:schemeClr val="accent1">
                  <a:lumMod val="50000"/>
                </a:schemeClr>
              </a:solidFill>
            </a:rPr>
            <a:t>Cirugía Plástica y Reconstructiva</a:t>
          </a:r>
        </a:p>
      </dgm:t>
    </dgm:pt>
    <dgm:pt modelId="{68BFC38A-4E37-4908-BF20-5818DE3510E0}" type="sibTrans" cxnId="{2EFF318F-E620-4A3D-9927-452AECD83731}">
      <dgm:prSet/>
      <dgm:spPr/>
      <dgm:t>
        <a:bodyPr/>
        <a:lstStyle/>
        <a:p>
          <a:endParaRPr lang="es-HN"/>
        </a:p>
      </dgm:t>
    </dgm:pt>
    <dgm:pt modelId="{273BB809-4223-4B15-A203-E44C21C9C420}" type="parTrans" cxnId="{2EFF318F-E620-4A3D-9927-452AECD83731}">
      <dgm:prSet/>
      <dgm:spPr/>
      <dgm:t>
        <a:bodyPr/>
        <a:lstStyle/>
        <a:p>
          <a:endParaRPr lang="es-HN"/>
        </a:p>
      </dgm:t>
    </dgm:pt>
    <dgm:pt modelId="{47427803-13E7-4D7E-8E3B-CC722B40012F}">
      <dgm:prSet/>
      <dgm:spPr>
        <a:ln>
          <a:noFill/>
        </a:ln>
      </dgm:spPr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Seguridad Alimentaria y Nutricional</a:t>
          </a:r>
          <a:endParaRPr lang="es-HN" dirty="0">
            <a:solidFill>
              <a:schemeClr val="accent1">
                <a:lumMod val="50000"/>
              </a:schemeClr>
            </a:solidFill>
          </a:endParaRPr>
        </a:p>
      </dgm:t>
    </dgm:pt>
    <dgm:pt modelId="{47C41DCA-9DCF-40A2-AD2F-B8A3E49247DE}" type="parTrans" cxnId="{C2C98CDC-42D2-49CF-AE25-C92BA4A44C94}">
      <dgm:prSet/>
      <dgm:spPr/>
    </dgm:pt>
    <dgm:pt modelId="{0C6B0CDD-1E03-414A-9731-D229B661DB1B}" type="sibTrans" cxnId="{C2C98CDC-42D2-49CF-AE25-C92BA4A44C94}">
      <dgm:prSet/>
      <dgm:spPr/>
    </dgm:pt>
    <dgm:pt modelId="{D97E1CD2-FFCD-4250-9AF1-16A7082525E6}">
      <dgm:prSet/>
      <dgm:spPr/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Medicina Interna, </a:t>
          </a:r>
        </a:p>
      </dgm:t>
    </dgm:pt>
    <dgm:pt modelId="{690B8F67-E6F4-403A-9998-F5F17AFE51A3}" type="parTrans" cxnId="{699D3918-37EA-48E4-8CBB-F4F03AC906D6}">
      <dgm:prSet/>
      <dgm:spPr/>
      <dgm:t>
        <a:bodyPr/>
        <a:lstStyle/>
        <a:p>
          <a:endParaRPr lang="es-419"/>
        </a:p>
      </dgm:t>
    </dgm:pt>
    <dgm:pt modelId="{653CEEFF-9F6B-4B71-863E-75D71CCA8AF8}" type="sibTrans" cxnId="{699D3918-37EA-48E4-8CBB-F4F03AC906D6}">
      <dgm:prSet/>
      <dgm:spPr/>
      <dgm:t>
        <a:bodyPr/>
        <a:lstStyle/>
        <a:p>
          <a:endParaRPr lang="es-419"/>
        </a:p>
      </dgm:t>
    </dgm:pt>
    <dgm:pt modelId="{A9159154-ACE8-4E49-AF44-C7A3A6F518A9}">
      <dgm:prSet/>
      <dgm:spPr/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Ginecobstetricia,</a:t>
          </a:r>
        </a:p>
      </dgm:t>
    </dgm:pt>
    <dgm:pt modelId="{4A5AAB4A-9FF4-48EC-8F9D-5D5D4B37D041}" type="parTrans" cxnId="{76156693-4771-46AD-9BFA-7270EDB5F8A8}">
      <dgm:prSet/>
      <dgm:spPr/>
      <dgm:t>
        <a:bodyPr/>
        <a:lstStyle/>
        <a:p>
          <a:endParaRPr lang="es-419"/>
        </a:p>
      </dgm:t>
    </dgm:pt>
    <dgm:pt modelId="{F3637858-CC74-4BD8-967C-AF0AD2EBFB54}" type="sibTrans" cxnId="{76156693-4771-46AD-9BFA-7270EDB5F8A8}">
      <dgm:prSet/>
      <dgm:spPr/>
      <dgm:t>
        <a:bodyPr/>
        <a:lstStyle/>
        <a:p>
          <a:endParaRPr lang="es-419"/>
        </a:p>
      </dgm:t>
    </dgm:pt>
    <dgm:pt modelId="{C083CD58-F645-4538-BB21-223B0F118069}">
      <dgm:prSet/>
      <dgm:spPr/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Pediatría, </a:t>
          </a:r>
        </a:p>
      </dgm:t>
    </dgm:pt>
    <dgm:pt modelId="{B8D36C47-E8A2-4B7B-81BF-716965473ABF}" type="parTrans" cxnId="{D0FF59C0-F09A-4B5E-A748-41A036DC1DF5}">
      <dgm:prSet/>
      <dgm:spPr/>
      <dgm:t>
        <a:bodyPr/>
        <a:lstStyle/>
        <a:p>
          <a:endParaRPr lang="es-419"/>
        </a:p>
      </dgm:t>
    </dgm:pt>
    <dgm:pt modelId="{B05D2E30-A686-4CB0-9182-37153D1DBCC4}" type="sibTrans" cxnId="{D0FF59C0-F09A-4B5E-A748-41A036DC1DF5}">
      <dgm:prSet/>
      <dgm:spPr/>
      <dgm:t>
        <a:bodyPr/>
        <a:lstStyle/>
        <a:p>
          <a:endParaRPr lang="es-419"/>
        </a:p>
      </dgm:t>
    </dgm:pt>
    <dgm:pt modelId="{D137B0AA-80D0-4BED-A5CB-D9159157D994}">
      <dgm:prSet/>
      <dgm:spPr/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Anestesiología, Reanimación y Dolor, </a:t>
          </a:r>
        </a:p>
      </dgm:t>
    </dgm:pt>
    <dgm:pt modelId="{CB620FB6-4E21-4E1C-84BA-FCB352B44693}" type="parTrans" cxnId="{68CB588E-24CE-4194-81E7-BFEB72D44758}">
      <dgm:prSet/>
      <dgm:spPr/>
      <dgm:t>
        <a:bodyPr/>
        <a:lstStyle/>
        <a:p>
          <a:endParaRPr lang="es-419"/>
        </a:p>
      </dgm:t>
    </dgm:pt>
    <dgm:pt modelId="{3C50771B-EF70-460E-B59F-8DFFC35EF5AA}" type="sibTrans" cxnId="{68CB588E-24CE-4194-81E7-BFEB72D44758}">
      <dgm:prSet/>
      <dgm:spPr/>
      <dgm:t>
        <a:bodyPr/>
        <a:lstStyle/>
        <a:p>
          <a:endParaRPr lang="es-419"/>
        </a:p>
      </dgm:t>
    </dgm:pt>
    <dgm:pt modelId="{BB2DE6F7-07E9-4351-AE2B-874E1EEBA431}">
      <dgm:prSet/>
      <dgm:spPr/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Oncología Quirúrgica, </a:t>
          </a:r>
        </a:p>
      </dgm:t>
    </dgm:pt>
    <dgm:pt modelId="{1441C72F-B807-4A5E-86BE-2CC12022BC1C}" type="parTrans" cxnId="{41C884AB-CF51-4844-B4A7-822BCA087AEA}">
      <dgm:prSet/>
      <dgm:spPr/>
      <dgm:t>
        <a:bodyPr/>
        <a:lstStyle/>
        <a:p>
          <a:endParaRPr lang="es-419"/>
        </a:p>
      </dgm:t>
    </dgm:pt>
    <dgm:pt modelId="{C3E93CED-E5FF-4986-BC67-6AB88FD59B0B}" type="sibTrans" cxnId="{41C884AB-CF51-4844-B4A7-822BCA087AEA}">
      <dgm:prSet/>
      <dgm:spPr/>
      <dgm:t>
        <a:bodyPr/>
        <a:lstStyle/>
        <a:p>
          <a:endParaRPr lang="es-419"/>
        </a:p>
      </dgm:t>
    </dgm:pt>
    <dgm:pt modelId="{79BAA13A-5E75-4867-B2B2-77709CD66456}">
      <dgm:prSet/>
      <dgm:spPr/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 Neurocirugía, </a:t>
          </a:r>
        </a:p>
      </dgm:t>
    </dgm:pt>
    <dgm:pt modelId="{807A6C63-06E7-4AD7-87DC-4015FBB987F0}" type="parTrans" cxnId="{64D81F7A-7F20-4D96-B85A-A5F66CA63356}">
      <dgm:prSet/>
      <dgm:spPr/>
      <dgm:t>
        <a:bodyPr/>
        <a:lstStyle/>
        <a:p>
          <a:endParaRPr lang="es-419"/>
        </a:p>
      </dgm:t>
    </dgm:pt>
    <dgm:pt modelId="{3724C369-8737-452D-8063-BC28F1CCF967}" type="sibTrans" cxnId="{64D81F7A-7F20-4D96-B85A-A5F66CA63356}">
      <dgm:prSet/>
      <dgm:spPr/>
      <dgm:t>
        <a:bodyPr/>
        <a:lstStyle/>
        <a:p>
          <a:endParaRPr lang="es-419"/>
        </a:p>
      </dgm:t>
    </dgm:pt>
    <dgm:pt modelId="{9F5C9487-9DD2-4D35-A6C9-055484F4AE58}">
      <dgm:prSet/>
      <dgm:spPr/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Ortopedia y Traumatología, </a:t>
          </a:r>
        </a:p>
      </dgm:t>
    </dgm:pt>
    <dgm:pt modelId="{AE46CC02-7540-4575-9070-98C21903AA15}" type="parTrans" cxnId="{9A670A64-884A-4289-9C1F-6D8EFA4E38C3}">
      <dgm:prSet/>
      <dgm:spPr/>
      <dgm:t>
        <a:bodyPr/>
        <a:lstStyle/>
        <a:p>
          <a:endParaRPr lang="es-419"/>
        </a:p>
      </dgm:t>
    </dgm:pt>
    <dgm:pt modelId="{0DBDB907-FAB6-4A30-82F6-A02388114331}" type="sibTrans" cxnId="{9A670A64-884A-4289-9C1F-6D8EFA4E38C3}">
      <dgm:prSet/>
      <dgm:spPr/>
      <dgm:t>
        <a:bodyPr/>
        <a:lstStyle/>
        <a:p>
          <a:endParaRPr lang="es-419"/>
        </a:p>
      </dgm:t>
    </dgm:pt>
    <dgm:pt modelId="{820F0C45-4969-4C81-8396-8528622525C6}">
      <dgm:prSet/>
      <dgm:spPr/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Dermatología, </a:t>
          </a:r>
        </a:p>
      </dgm:t>
    </dgm:pt>
    <dgm:pt modelId="{BDB348C0-91CB-4E1E-BCB7-611B1F861330}" type="parTrans" cxnId="{E9E35D7A-7651-441A-8080-610D2151C3FD}">
      <dgm:prSet/>
      <dgm:spPr/>
      <dgm:t>
        <a:bodyPr/>
        <a:lstStyle/>
        <a:p>
          <a:endParaRPr lang="es-419"/>
        </a:p>
      </dgm:t>
    </dgm:pt>
    <dgm:pt modelId="{54071FA3-1793-44D7-B9F0-F1EE888B1C69}" type="sibTrans" cxnId="{E9E35D7A-7651-441A-8080-610D2151C3FD}">
      <dgm:prSet/>
      <dgm:spPr/>
      <dgm:t>
        <a:bodyPr/>
        <a:lstStyle/>
        <a:p>
          <a:endParaRPr lang="es-419"/>
        </a:p>
      </dgm:t>
    </dgm:pt>
    <dgm:pt modelId="{A35E000E-C339-40AB-8A76-A1C5C2560822}">
      <dgm:prSet/>
      <dgm:spPr/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Neurología </a:t>
          </a:r>
        </a:p>
      </dgm:t>
    </dgm:pt>
    <dgm:pt modelId="{5210233B-705C-4304-971E-862E17526703}" type="parTrans" cxnId="{DDFAF5DE-64A0-41B6-BC33-3156074D2560}">
      <dgm:prSet/>
      <dgm:spPr/>
      <dgm:t>
        <a:bodyPr/>
        <a:lstStyle/>
        <a:p>
          <a:endParaRPr lang="es-419"/>
        </a:p>
      </dgm:t>
    </dgm:pt>
    <dgm:pt modelId="{7DE17E01-F916-432B-9CDF-529EED1A35BC}" type="sibTrans" cxnId="{DDFAF5DE-64A0-41B6-BC33-3156074D2560}">
      <dgm:prSet/>
      <dgm:spPr/>
      <dgm:t>
        <a:bodyPr/>
        <a:lstStyle/>
        <a:p>
          <a:endParaRPr lang="es-419"/>
        </a:p>
      </dgm:t>
    </dgm:pt>
    <dgm:pt modelId="{11067D43-CF60-475A-94D3-E47446598EFF}">
      <dgm:prSet/>
      <dgm:spPr/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Psiquiatría, </a:t>
          </a:r>
        </a:p>
      </dgm:t>
    </dgm:pt>
    <dgm:pt modelId="{BD17EDE3-C5AC-435D-8CD6-433A70B145D1}" type="parTrans" cxnId="{23DF399E-2A00-4AE8-BD02-E43F6E70CCAB}">
      <dgm:prSet/>
      <dgm:spPr/>
      <dgm:t>
        <a:bodyPr/>
        <a:lstStyle/>
        <a:p>
          <a:endParaRPr lang="es-419"/>
        </a:p>
      </dgm:t>
    </dgm:pt>
    <dgm:pt modelId="{BDF94A51-E7D5-4868-81C9-BAFC72A1E25D}" type="sibTrans" cxnId="{23DF399E-2A00-4AE8-BD02-E43F6E70CCAB}">
      <dgm:prSet/>
      <dgm:spPr/>
      <dgm:t>
        <a:bodyPr/>
        <a:lstStyle/>
        <a:p>
          <a:endParaRPr lang="es-419"/>
        </a:p>
      </dgm:t>
    </dgm:pt>
    <dgm:pt modelId="{6851A516-63FE-4D14-8509-3C0060B31696}">
      <dgm:prSet/>
      <dgm:spPr/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Otorrinolaringología, </a:t>
          </a:r>
        </a:p>
      </dgm:t>
    </dgm:pt>
    <dgm:pt modelId="{53F73670-5703-4A6E-9B03-356D05748611}" type="parTrans" cxnId="{FF870590-1CE7-45D5-9328-F71AB547FE87}">
      <dgm:prSet/>
      <dgm:spPr/>
      <dgm:t>
        <a:bodyPr/>
        <a:lstStyle/>
        <a:p>
          <a:endParaRPr lang="es-419"/>
        </a:p>
      </dgm:t>
    </dgm:pt>
    <dgm:pt modelId="{8024E273-7F11-4170-B3A2-D54898AEB296}" type="sibTrans" cxnId="{FF870590-1CE7-45D5-9328-F71AB547FE87}">
      <dgm:prSet/>
      <dgm:spPr/>
      <dgm:t>
        <a:bodyPr/>
        <a:lstStyle/>
        <a:p>
          <a:endParaRPr lang="es-419"/>
        </a:p>
      </dgm:t>
    </dgm:pt>
    <dgm:pt modelId="{67D35166-51C1-4ECA-9E57-C3508BC81AE3}">
      <dgm:prSet/>
      <dgm:spPr/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Anatomía Patológica, </a:t>
          </a:r>
        </a:p>
      </dgm:t>
    </dgm:pt>
    <dgm:pt modelId="{5F00CB36-18C6-4CC7-A9A1-477F6857245F}" type="parTrans" cxnId="{F244B239-6018-4078-824E-0A0FFCC6047B}">
      <dgm:prSet/>
      <dgm:spPr/>
      <dgm:t>
        <a:bodyPr/>
        <a:lstStyle/>
        <a:p>
          <a:endParaRPr lang="es-419"/>
        </a:p>
      </dgm:t>
    </dgm:pt>
    <dgm:pt modelId="{FD1E0050-FB0F-4CF4-B50C-AFBF7802A4D8}" type="sibTrans" cxnId="{F244B239-6018-4078-824E-0A0FFCC6047B}">
      <dgm:prSet/>
      <dgm:spPr/>
      <dgm:t>
        <a:bodyPr/>
        <a:lstStyle/>
        <a:p>
          <a:endParaRPr lang="es-419"/>
        </a:p>
      </dgm:t>
    </dgm:pt>
    <dgm:pt modelId="{541F98AC-9988-4FFF-AC2B-AAC3054E4A85}">
      <dgm:prSet/>
      <dgm:spPr/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Medicina Física y Rehabilitación, </a:t>
          </a:r>
        </a:p>
      </dgm:t>
    </dgm:pt>
    <dgm:pt modelId="{37E77BE6-80CE-489B-8DDB-9422623A7053}" type="parTrans" cxnId="{E2519C93-8529-4C23-BB0E-4740B86F7601}">
      <dgm:prSet/>
      <dgm:spPr/>
      <dgm:t>
        <a:bodyPr/>
        <a:lstStyle/>
        <a:p>
          <a:endParaRPr lang="es-419"/>
        </a:p>
      </dgm:t>
    </dgm:pt>
    <dgm:pt modelId="{60F037A0-9985-4C5C-9963-9896EA532FD0}" type="sibTrans" cxnId="{E2519C93-8529-4C23-BB0E-4740B86F7601}">
      <dgm:prSet/>
      <dgm:spPr/>
      <dgm:t>
        <a:bodyPr/>
        <a:lstStyle/>
        <a:p>
          <a:endParaRPr lang="es-419"/>
        </a:p>
      </dgm:t>
    </dgm:pt>
    <dgm:pt modelId="{3A9B86AD-E648-47B0-A319-D166EF2F8C0C}">
      <dgm:prSet/>
      <dgm:spPr/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Medicina Legal y Forense, </a:t>
          </a:r>
        </a:p>
      </dgm:t>
    </dgm:pt>
    <dgm:pt modelId="{8B10CAAD-0678-482F-A451-D9D4E14D6581}" type="parTrans" cxnId="{D4AAF862-19D4-4FF6-B3CA-53BE4C55C398}">
      <dgm:prSet/>
      <dgm:spPr/>
      <dgm:t>
        <a:bodyPr/>
        <a:lstStyle/>
        <a:p>
          <a:endParaRPr lang="es-419"/>
        </a:p>
      </dgm:t>
    </dgm:pt>
    <dgm:pt modelId="{5025EF8B-0C09-4B91-9054-C9D8D641038B}" type="sibTrans" cxnId="{D4AAF862-19D4-4FF6-B3CA-53BE4C55C398}">
      <dgm:prSet/>
      <dgm:spPr/>
      <dgm:t>
        <a:bodyPr/>
        <a:lstStyle/>
        <a:p>
          <a:endParaRPr lang="es-419"/>
        </a:p>
      </dgm:t>
    </dgm:pt>
    <dgm:pt modelId="{C5DEF7A9-2E3E-4073-AC76-E98AB0355BBC}">
      <dgm:prSet/>
      <dgm:spPr/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Radiología e Imágenes Médicas, </a:t>
          </a:r>
        </a:p>
      </dgm:t>
    </dgm:pt>
    <dgm:pt modelId="{D5165618-C440-4DA1-8817-A23A0B808EA1}" type="parTrans" cxnId="{1828E599-4D43-4CC5-A212-0196043B295D}">
      <dgm:prSet/>
      <dgm:spPr/>
      <dgm:t>
        <a:bodyPr/>
        <a:lstStyle/>
        <a:p>
          <a:endParaRPr lang="es-419"/>
        </a:p>
      </dgm:t>
    </dgm:pt>
    <dgm:pt modelId="{85C2DEB5-CEA5-47C0-BDE7-3E42CA01E603}" type="sibTrans" cxnId="{1828E599-4D43-4CC5-A212-0196043B295D}">
      <dgm:prSet/>
      <dgm:spPr/>
      <dgm:t>
        <a:bodyPr/>
        <a:lstStyle/>
        <a:p>
          <a:endParaRPr lang="es-419"/>
        </a:p>
      </dgm:t>
    </dgm:pt>
    <dgm:pt modelId="{44C1B666-D70B-478B-BCB9-30EE05112767}">
      <dgm:prSet/>
      <dgm:spPr/>
      <dgm:t>
        <a:bodyPr/>
        <a:lstStyle/>
        <a:p>
          <a:r>
            <a:rPr lang="es-419" dirty="0">
              <a:solidFill>
                <a:schemeClr val="accent1">
                  <a:lumMod val="50000"/>
                </a:schemeClr>
              </a:solidFill>
            </a:rPr>
            <a:t>Oftalmología  </a:t>
          </a:r>
        </a:p>
      </dgm:t>
    </dgm:pt>
    <dgm:pt modelId="{F17290E8-9D1B-477D-A88A-46E1FD2E76C5}" type="parTrans" cxnId="{9FB816DD-8A20-42C4-AA40-2CE44A89BB7A}">
      <dgm:prSet/>
      <dgm:spPr/>
      <dgm:t>
        <a:bodyPr/>
        <a:lstStyle/>
        <a:p>
          <a:endParaRPr lang="es-419"/>
        </a:p>
      </dgm:t>
    </dgm:pt>
    <dgm:pt modelId="{F8B2D6F3-278E-43CD-9C8E-225A6FE1BBA9}" type="sibTrans" cxnId="{9FB816DD-8A20-42C4-AA40-2CE44A89BB7A}">
      <dgm:prSet/>
      <dgm:spPr/>
      <dgm:t>
        <a:bodyPr/>
        <a:lstStyle/>
        <a:p>
          <a:endParaRPr lang="es-419"/>
        </a:p>
      </dgm:t>
    </dgm:pt>
    <dgm:pt modelId="{81B5C8C5-7990-4318-9B27-1A2287A15C9C}" type="pres">
      <dgm:prSet presAssocID="{3FF32A2C-CFE2-4DEA-BE3B-A2C850E72567}" presName="Name0" presStyleCnt="0">
        <dgm:presLayoutVars>
          <dgm:dir/>
          <dgm:animLvl val="lvl"/>
          <dgm:resizeHandles val="exact"/>
        </dgm:presLayoutVars>
      </dgm:prSet>
      <dgm:spPr/>
    </dgm:pt>
    <dgm:pt modelId="{FC43E3B0-9EBB-4875-89E8-460EF7BFF028}" type="pres">
      <dgm:prSet presAssocID="{5D203AB4-B2BE-4B63-9442-740B6F282A04}" presName="composite" presStyleCnt="0"/>
      <dgm:spPr/>
    </dgm:pt>
    <dgm:pt modelId="{31A8E348-1D21-4E87-B3EE-B86C8EC8D47E}" type="pres">
      <dgm:prSet presAssocID="{5D203AB4-B2BE-4B63-9442-740B6F282A0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5C3C823C-DC53-4819-B88E-5E26349F73EC}" type="pres">
      <dgm:prSet presAssocID="{5D203AB4-B2BE-4B63-9442-740B6F282A04}" presName="desTx" presStyleLbl="alignAccFollowNode1" presStyleIdx="0" presStyleCnt="3">
        <dgm:presLayoutVars>
          <dgm:bulletEnabled val="1"/>
        </dgm:presLayoutVars>
      </dgm:prSet>
      <dgm:spPr/>
    </dgm:pt>
    <dgm:pt modelId="{9E9ACD82-20A7-43F6-8EF8-D2D24B0D5F30}" type="pres">
      <dgm:prSet presAssocID="{83342A60-F3EC-4D38-9984-25B3881DB6F1}" presName="space" presStyleCnt="0"/>
      <dgm:spPr/>
    </dgm:pt>
    <dgm:pt modelId="{36ED1574-FFD0-4628-A905-7083D2884D65}" type="pres">
      <dgm:prSet presAssocID="{E1719226-905A-40CE-B837-993C7FF3781D}" presName="composite" presStyleCnt="0"/>
      <dgm:spPr/>
    </dgm:pt>
    <dgm:pt modelId="{182E2B35-45C3-4723-9653-B48F8093FE27}" type="pres">
      <dgm:prSet presAssocID="{E1719226-905A-40CE-B837-993C7FF3781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70188DA-E32A-4A5A-8F13-1CD39C0004AF}" type="pres">
      <dgm:prSet presAssocID="{E1719226-905A-40CE-B837-993C7FF3781D}" presName="desTx" presStyleLbl="alignAccFollowNode1" presStyleIdx="1" presStyleCnt="3" custScaleY="100000">
        <dgm:presLayoutVars>
          <dgm:bulletEnabled val="1"/>
        </dgm:presLayoutVars>
      </dgm:prSet>
      <dgm:spPr>
        <a:prstGeom prst="rect">
          <a:avLst/>
        </a:prstGeom>
      </dgm:spPr>
    </dgm:pt>
    <dgm:pt modelId="{9D56FFA6-91E5-4541-A061-BE5DEB1C135C}" type="pres">
      <dgm:prSet presAssocID="{3ECAF087-E071-48B8-B5F1-7580F1052372}" presName="space" presStyleCnt="0"/>
      <dgm:spPr/>
    </dgm:pt>
    <dgm:pt modelId="{CFC181F5-1855-443D-B3D7-50F2C10DD501}" type="pres">
      <dgm:prSet presAssocID="{0EB2D7EE-91BA-483A-875F-BF91A133E4D9}" presName="composite" presStyleCnt="0"/>
      <dgm:spPr/>
    </dgm:pt>
    <dgm:pt modelId="{474D73AE-1EC3-405D-A0CD-D0288EA6B47A}" type="pres">
      <dgm:prSet presAssocID="{0EB2D7EE-91BA-483A-875F-BF91A133E4D9}" presName="parTx" presStyleLbl="alignNode1" presStyleIdx="2" presStyleCnt="3" custLinFactNeighborX="136" custLinFactNeighborY="397">
        <dgm:presLayoutVars>
          <dgm:chMax val="0"/>
          <dgm:chPref val="0"/>
          <dgm:bulletEnabled val="1"/>
        </dgm:presLayoutVars>
      </dgm:prSet>
      <dgm:spPr/>
    </dgm:pt>
    <dgm:pt modelId="{FB4911EF-4C6F-441D-AFB4-BCE3BCC01A23}" type="pres">
      <dgm:prSet presAssocID="{0EB2D7EE-91BA-483A-875F-BF91A133E4D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4312302-9ADD-4CFE-AE29-921DF1210785}" type="presOf" srcId="{888EB5EF-1140-4DCD-B98A-CDDA25FDE87A}" destId="{FB4911EF-4C6F-441D-AFB4-BCE3BCC01A23}" srcOrd="0" destOrd="0" presId="urn:microsoft.com/office/officeart/2005/8/layout/hList1"/>
    <dgm:cxn modelId="{4B01FE05-5A2A-4F02-A05C-896EABD906C5}" type="presOf" srcId="{67D35166-51C1-4ECA-9E57-C3508BC81AE3}" destId="{5C3C823C-DC53-4819-B88E-5E26349F73EC}" srcOrd="0" destOrd="12" presId="urn:microsoft.com/office/officeart/2005/8/layout/hList1"/>
    <dgm:cxn modelId="{699D3918-37EA-48E4-8CBB-F4F03AC906D6}" srcId="{5D203AB4-B2BE-4B63-9442-740B6F282A04}" destId="{D97E1CD2-FFCD-4250-9AF1-16A7082525E6}" srcOrd="1" destOrd="0" parTransId="{690B8F67-E6F4-403A-9998-F5F17AFE51A3}" sibTransId="{653CEEFF-9F6B-4B71-863E-75D71CCA8AF8}"/>
    <dgm:cxn modelId="{A7ABC61F-4C0C-4E80-B65E-DBFF0584C5CF}" srcId="{5D203AB4-B2BE-4B63-9442-740B6F282A04}" destId="{468B0767-DFE3-406B-9620-CB4DBAC61133}" srcOrd="0" destOrd="0" parTransId="{A7C436DD-0C5B-4915-9EAD-ED03656CD94A}" sibTransId="{C99E53E2-AFF6-49A3-964A-6478CA179E7C}"/>
    <dgm:cxn modelId="{FDE61A21-A467-4C43-A270-1EA42BDB12A4}" type="presOf" srcId="{468B0767-DFE3-406B-9620-CB4DBAC61133}" destId="{5C3C823C-DC53-4819-B88E-5E26349F73EC}" srcOrd="0" destOrd="0" presId="urn:microsoft.com/office/officeart/2005/8/layout/hList1"/>
    <dgm:cxn modelId="{11140F25-65E5-4596-8983-4993DEA92E14}" srcId="{3FF32A2C-CFE2-4DEA-BE3B-A2C850E72567}" destId="{0EB2D7EE-91BA-483A-875F-BF91A133E4D9}" srcOrd="2" destOrd="0" parTransId="{40172B55-D5F0-49E2-B167-836ABE53596A}" sibTransId="{BE26F704-5A0E-467C-9EE8-5E4631E8CAA7}"/>
    <dgm:cxn modelId="{4D7A9637-7B2E-4041-B148-80E2C273060D}" type="presOf" srcId="{9F5C9487-9DD2-4D35-A6C9-055484F4AE58}" destId="{5C3C823C-DC53-4819-B88E-5E26349F73EC}" srcOrd="0" destOrd="7" presId="urn:microsoft.com/office/officeart/2005/8/layout/hList1"/>
    <dgm:cxn modelId="{F244B239-6018-4078-824E-0A0FFCC6047B}" srcId="{5D203AB4-B2BE-4B63-9442-740B6F282A04}" destId="{67D35166-51C1-4ECA-9E57-C3508BC81AE3}" srcOrd="12" destOrd="0" parTransId="{5F00CB36-18C6-4CC7-A9A1-477F6857245F}" sibTransId="{FD1E0050-FB0F-4CF4-B50C-AFBF7802A4D8}"/>
    <dgm:cxn modelId="{A3F62C5F-A5B0-4D3C-84DD-5F5B978CC154}" type="presOf" srcId="{7B5E027D-4968-49A0-95DA-DF7D1BC9EC01}" destId="{170188DA-E32A-4A5A-8F13-1CD39C0004AF}" srcOrd="0" destOrd="1" presId="urn:microsoft.com/office/officeart/2005/8/layout/hList1"/>
    <dgm:cxn modelId="{D4AAF862-19D4-4FF6-B3CA-53BE4C55C398}" srcId="{5D203AB4-B2BE-4B63-9442-740B6F282A04}" destId="{3A9B86AD-E648-47B0-A319-D166EF2F8C0C}" srcOrd="14" destOrd="0" parTransId="{8B10CAAD-0678-482F-A451-D9D4E14D6581}" sibTransId="{5025EF8B-0C09-4B91-9054-C9D8D641038B}"/>
    <dgm:cxn modelId="{9A670A64-884A-4289-9C1F-6D8EFA4E38C3}" srcId="{5D203AB4-B2BE-4B63-9442-740B6F282A04}" destId="{9F5C9487-9DD2-4D35-A6C9-055484F4AE58}" srcOrd="7" destOrd="0" parTransId="{AE46CC02-7540-4575-9070-98C21903AA15}" sibTransId="{0DBDB907-FAB6-4A30-82F6-A02388114331}"/>
    <dgm:cxn modelId="{E1B4346C-CD4B-4EDC-B34A-BE2571FB69EB}" type="presOf" srcId="{A35E000E-C339-40AB-8A76-A1C5C2560822}" destId="{5C3C823C-DC53-4819-B88E-5E26349F73EC}" srcOrd="0" destOrd="9" presId="urn:microsoft.com/office/officeart/2005/8/layout/hList1"/>
    <dgm:cxn modelId="{AB8D5B4C-05B2-46B8-B66D-8A9D4B8AB5BD}" type="presOf" srcId="{7243A074-AA38-4010-A17B-D01D990DF188}" destId="{170188DA-E32A-4A5A-8F13-1CD39C0004AF}" srcOrd="0" destOrd="0" presId="urn:microsoft.com/office/officeart/2005/8/layout/hList1"/>
    <dgm:cxn modelId="{73E8484E-91EA-4461-9A66-0B5D281B23B6}" type="presOf" srcId="{D97E1CD2-FFCD-4250-9AF1-16A7082525E6}" destId="{5C3C823C-DC53-4819-B88E-5E26349F73EC}" srcOrd="0" destOrd="1" presId="urn:microsoft.com/office/officeart/2005/8/layout/hList1"/>
    <dgm:cxn modelId="{AA60D64F-6F6D-494F-AC37-E5570B21F3FD}" type="presOf" srcId="{11067D43-CF60-475A-94D3-E47446598EFF}" destId="{5C3C823C-DC53-4819-B88E-5E26349F73EC}" srcOrd="0" destOrd="10" presId="urn:microsoft.com/office/officeart/2005/8/layout/hList1"/>
    <dgm:cxn modelId="{B0367951-D607-4F90-8C44-B070AE90D5F1}" type="presOf" srcId="{0EB2D7EE-91BA-483A-875F-BF91A133E4D9}" destId="{474D73AE-1EC3-405D-A0CD-D0288EA6B47A}" srcOrd="0" destOrd="0" presId="urn:microsoft.com/office/officeart/2005/8/layout/hList1"/>
    <dgm:cxn modelId="{64D81F7A-7F20-4D96-B85A-A5F66CA63356}" srcId="{5D203AB4-B2BE-4B63-9442-740B6F282A04}" destId="{79BAA13A-5E75-4867-B2B2-77709CD66456}" srcOrd="6" destOrd="0" parTransId="{807A6C63-06E7-4AD7-87DC-4015FBB987F0}" sibTransId="{3724C369-8737-452D-8063-BC28F1CCF967}"/>
    <dgm:cxn modelId="{E9E35D7A-7651-441A-8080-610D2151C3FD}" srcId="{5D203AB4-B2BE-4B63-9442-740B6F282A04}" destId="{820F0C45-4969-4C81-8396-8528622525C6}" srcOrd="8" destOrd="0" parTransId="{BDB348C0-91CB-4E1E-BCB7-611B1F861330}" sibTransId="{54071FA3-1793-44D7-B9F0-F1EE888B1C69}"/>
    <dgm:cxn modelId="{68CB588E-24CE-4194-81E7-BFEB72D44758}" srcId="{5D203AB4-B2BE-4B63-9442-740B6F282A04}" destId="{D137B0AA-80D0-4BED-A5CB-D9159157D994}" srcOrd="4" destOrd="0" parTransId="{CB620FB6-4E21-4E1C-84BA-FCB352B44693}" sibTransId="{3C50771B-EF70-460E-B59F-8DFFC35EF5AA}"/>
    <dgm:cxn modelId="{2EFF318F-E620-4A3D-9927-452AECD83731}" srcId="{E1719226-905A-40CE-B837-993C7FF3781D}" destId="{7B5E027D-4968-49A0-95DA-DF7D1BC9EC01}" srcOrd="1" destOrd="0" parTransId="{273BB809-4223-4B15-A203-E44C21C9C420}" sibTransId="{68BFC38A-4E37-4908-BF20-5818DE3510E0}"/>
    <dgm:cxn modelId="{FF870590-1CE7-45D5-9328-F71AB547FE87}" srcId="{5D203AB4-B2BE-4B63-9442-740B6F282A04}" destId="{6851A516-63FE-4D14-8509-3C0060B31696}" srcOrd="11" destOrd="0" parTransId="{53F73670-5703-4A6E-9B03-356D05748611}" sibTransId="{8024E273-7F11-4170-B3A2-D54898AEB296}"/>
    <dgm:cxn modelId="{43CE3090-BB21-4548-93B5-891E3A6FCDCE}" type="presOf" srcId="{541F98AC-9988-4FFF-AC2B-AAC3054E4A85}" destId="{5C3C823C-DC53-4819-B88E-5E26349F73EC}" srcOrd="0" destOrd="13" presId="urn:microsoft.com/office/officeart/2005/8/layout/hList1"/>
    <dgm:cxn modelId="{76156693-4771-46AD-9BFA-7270EDB5F8A8}" srcId="{5D203AB4-B2BE-4B63-9442-740B6F282A04}" destId="{A9159154-ACE8-4E49-AF44-C7A3A6F518A9}" srcOrd="2" destOrd="0" parTransId="{4A5AAB4A-9FF4-48EC-8F9D-5D5D4B37D041}" sibTransId="{F3637858-CC74-4BD8-967C-AF0AD2EBFB54}"/>
    <dgm:cxn modelId="{E2519C93-8529-4C23-BB0E-4740B86F7601}" srcId="{5D203AB4-B2BE-4B63-9442-740B6F282A04}" destId="{541F98AC-9988-4FFF-AC2B-AAC3054E4A85}" srcOrd="13" destOrd="0" parTransId="{37E77BE6-80CE-489B-8DDB-9422623A7053}" sibTransId="{60F037A0-9985-4C5C-9963-9896EA532FD0}"/>
    <dgm:cxn modelId="{DA8B9496-FB02-4E3C-B88C-EC92E4F96477}" type="presOf" srcId="{BB2DE6F7-07E9-4351-AE2B-874E1EEBA431}" destId="{5C3C823C-DC53-4819-B88E-5E26349F73EC}" srcOrd="0" destOrd="5" presId="urn:microsoft.com/office/officeart/2005/8/layout/hList1"/>
    <dgm:cxn modelId="{1828E599-4D43-4CC5-A212-0196043B295D}" srcId="{5D203AB4-B2BE-4B63-9442-740B6F282A04}" destId="{C5DEF7A9-2E3E-4073-AC76-E98AB0355BBC}" srcOrd="15" destOrd="0" parTransId="{D5165618-C440-4DA1-8817-A23A0B808EA1}" sibTransId="{85C2DEB5-CEA5-47C0-BDE7-3E42CA01E603}"/>
    <dgm:cxn modelId="{23DF399E-2A00-4AE8-BD02-E43F6E70CCAB}" srcId="{5D203AB4-B2BE-4B63-9442-740B6F282A04}" destId="{11067D43-CF60-475A-94D3-E47446598EFF}" srcOrd="10" destOrd="0" parTransId="{BD17EDE3-C5AC-435D-8CD6-433A70B145D1}" sibTransId="{BDF94A51-E7D5-4868-81C9-BAFC72A1E25D}"/>
    <dgm:cxn modelId="{F88328A1-2DAA-44C8-ABBC-034E90648B34}" type="presOf" srcId="{820F0C45-4969-4C81-8396-8528622525C6}" destId="{5C3C823C-DC53-4819-B88E-5E26349F73EC}" srcOrd="0" destOrd="8" presId="urn:microsoft.com/office/officeart/2005/8/layout/hList1"/>
    <dgm:cxn modelId="{8DC461A5-F01E-4F2F-9BC8-3FEB79962F4E}" type="presOf" srcId="{C5DEF7A9-2E3E-4073-AC76-E98AB0355BBC}" destId="{5C3C823C-DC53-4819-B88E-5E26349F73EC}" srcOrd="0" destOrd="15" presId="urn:microsoft.com/office/officeart/2005/8/layout/hList1"/>
    <dgm:cxn modelId="{41C884AB-CF51-4844-B4A7-822BCA087AEA}" srcId="{5D203AB4-B2BE-4B63-9442-740B6F282A04}" destId="{BB2DE6F7-07E9-4351-AE2B-874E1EEBA431}" srcOrd="5" destOrd="0" parTransId="{1441C72F-B807-4A5E-86BE-2CC12022BC1C}" sibTransId="{C3E93CED-E5FF-4986-BC67-6AB88FD59B0B}"/>
    <dgm:cxn modelId="{1AAB92B1-17DD-4ADE-9DD5-F312A6795457}" type="presOf" srcId="{99447736-5F5B-4F11-A0C7-D54498B6A15F}" destId="{5C3C823C-DC53-4819-B88E-5E26349F73EC}" srcOrd="0" destOrd="17" presId="urn:microsoft.com/office/officeart/2005/8/layout/hList1"/>
    <dgm:cxn modelId="{EBCFFAB1-D16E-49F6-99BB-864D6B219F98}" type="presOf" srcId="{C083CD58-F645-4538-BB21-223B0F118069}" destId="{5C3C823C-DC53-4819-B88E-5E26349F73EC}" srcOrd="0" destOrd="3" presId="urn:microsoft.com/office/officeart/2005/8/layout/hList1"/>
    <dgm:cxn modelId="{A5086DB6-1F77-46B8-8B6B-29DF6178AB0C}" srcId="{5D203AB4-B2BE-4B63-9442-740B6F282A04}" destId="{99447736-5F5B-4F11-A0C7-D54498B6A15F}" srcOrd="17" destOrd="0" parTransId="{760A7C1A-1DC5-40E6-8854-8288DDB3C62B}" sibTransId="{FB2CF957-DB76-4237-A1F2-BA480BD43146}"/>
    <dgm:cxn modelId="{749FD9BF-9EFC-4D2C-8994-6FADBFF0FB44}" type="presOf" srcId="{47427803-13E7-4D7E-8E3B-CC722B40012F}" destId="{FB4911EF-4C6F-441D-AFB4-BCE3BCC01A23}" srcOrd="0" destOrd="2" presId="urn:microsoft.com/office/officeart/2005/8/layout/hList1"/>
    <dgm:cxn modelId="{D0FF59C0-F09A-4B5E-A748-41A036DC1DF5}" srcId="{5D203AB4-B2BE-4B63-9442-740B6F282A04}" destId="{C083CD58-F645-4538-BB21-223B0F118069}" srcOrd="3" destOrd="0" parTransId="{B8D36C47-E8A2-4B7B-81BF-716965473ABF}" sibTransId="{B05D2E30-A686-4CB0-9182-37153D1DBCC4}"/>
    <dgm:cxn modelId="{5D40DAC4-1A41-46D7-9475-F9A4B58BAF95}" type="presOf" srcId="{44C1B666-D70B-478B-BCB9-30EE05112767}" destId="{5C3C823C-DC53-4819-B88E-5E26349F73EC}" srcOrd="0" destOrd="16" presId="urn:microsoft.com/office/officeart/2005/8/layout/hList1"/>
    <dgm:cxn modelId="{CAE8B3C7-9E3A-4373-997E-D78176419B57}" type="presOf" srcId="{E1719226-905A-40CE-B837-993C7FF3781D}" destId="{182E2B35-45C3-4723-9653-B48F8093FE27}" srcOrd="0" destOrd="0" presId="urn:microsoft.com/office/officeart/2005/8/layout/hList1"/>
    <dgm:cxn modelId="{553527CB-BA77-416A-A8BF-059506493F0F}" srcId="{E1719226-905A-40CE-B837-993C7FF3781D}" destId="{7243A074-AA38-4010-A17B-D01D990DF188}" srcOrd="0" destOrd="0" parTransId="{61EBA770-086A-4CFD-8567-1CF0CA92073B}" sibTransId="{057F31D2-59F1-49C5-B5CC-5726435A401E}"/>
    <dgm:cxn modelId="{FE6507CE-17D1-48B3-9642-CA45A8B85D57}" type="presOf" srcId="{3A9B86AD-E648-47B0-A319-D166EF2F8C0C}" destId="{5C3C823C-DC53-4819-B88E-5E26349F73EC}" srcOrd="0" destOrd="14" presId="urn:microsoft.com/office/officeart/2005/8/layout/hList1"/>
    <dgm:cxn modelId="{06F341D2-9836-4FCC-B3BC-73E9A3E27950}" type="presOf" srcId="{A9159154-ACE8-4E49-AF44-C7A3A6F518A9}" destId="{5C3C823C-DC53-4819-B88E-5E26349F73EC}" srcOrd="0" destOrd="2" presId="urn:microsoft.com/office/officeart/2005/8/layout/hList1"/>
    <dgm:cxn modelId="{DDD5B0D6-AE32-4CDA-A9EF-962B79E71B56}" type="presOf" srcId="{6851A516-63FE-4D14-8509-3C0060B31696}" destId="{5C3C823C-DC53-4819-B88E-5E26349F73EC}" srcOrd="0" destOrd="11" presId="urn:microsoft.com/office/officeart/2005/8/layout/hList1"/>
    <dgm:cxn modelId="{8695BAD9-EDA8-4B6E-903C-2F852643028A}" type="presOf" srcId="{5D203AB4-B2BE-4B63-9442-740B6F282A04}" destId="{31A8E348-1D21-4E87-B3EE-B86C8EC8D47E}" srcOrd="0" destOrd="0" presId="urn:microsoft.com/office/officeart/2005/8/layout/hList1"/>
    <dgm:cxn modelId="{C2C98CDC-42D2-49CF-AE25-C92BA4A44C94}" srcId="{0EB2D7EE-91BA-483A-875F-BF91A133E4D9}" destId="{47427803-13E7-4D7E-8E3B-CC722B40012F}" srcOrd="2" destOrd="0" parTransId="{47C41DCA-9DCF-40A2-AD2F-B8A3E49247DE}" sibTransId="{0C6B0CDD-1E03-414A-9731-D229B661DB1B}"/>
    <dgm:cxn modelId="{9FB816DD-8A20-42C4-AA40-2CE44A89BB7A}" srcId="{5D203AB4-B2BE-4B63-9442-740B6F282A04}" destId="{44C1B666-D70B-478B-BCB9-30EE05112767}" srcOrd="16" destOrd="0" parTransId="{F17290E8-9D1B-477D-A88A-46E1FD2E76C5}" sibTransId="{F8B2D6F3-278E-43CD-9C8E-225A6FE1BBA9}"/>
    <dgm:cxn modelId="{11F34ADD-34D4-4E93-BA2B-5DC158319003}" type="presOf" srcId="{79BAA13A-5E75-4867-B2B2-77709CD66456}" destId="{5C3C823C-DC53-4819-B88E-5E26349F73EC}" srcOrd="0" destOrd="6" presId="urn:microsoft.com/office/officeart/2005/8/layout/hList1"/>
    <dgm:cxn modelId="{DDFAF5DE-64A0-41B6-BC33-3156074D2560}" srcId="{5D203AB4-B2BE-4B63-9442-740B6F282A04}" destId="{A35E000E-C339-40AB-8A76-A1C5C2560822}" srcOrd="9" destOrd="0" parTransId="{5210233B-705C-4304-971E-862E17526703}" sibTransId="{7DE17E01-F916-432B-9CDF-529EED1A35BC}"/>
    <dgm:cxn modelId="{EAE99BDF-6E0E-4B84-9278-3428BE631079}" srcId="{3FF32A2C-CFE2-4DEA-BE3B-A2C850E72567}" destId="{5D203AB4-B2BE-4B63-9442-740B6F282A04}" srcOrd="0" destOrd="0" parTransId="{BA09D93E-EED5-45B9-AFDD-A3B136CDC1C1}" sibTransId="{83342A60-F3EC-4D38-9984-25B3881DB6F1}"/>
    <dgm:cxn modelId="{67A931E3-BF10-4D62-A173-E600D7A8600E}" srcId="{0EB2D7EE-91BA-483A-875F-BF91A133E4D9}" destId="{888EB5EF-1140-4DCD-B98A-CDDA25FDE87A}" srcOrd="0" destOrd="0" parTransId="{DD88B670-F7E2-4DBF-8661-1D62BB0ADE15}" sibTransId="{9C35342B-4232-474B-B428-DEFA853FAD67}"/>
    <dgm:cxn modelId="{A60BD2F9-E8B2-4C87-81E5-DC60EC751B97}" type="presOf" srcId="{D137B0AA-80D0-4BED-A5CB-D9159157D994}" destId="{5C3C823C-DC53-4819-B88E-5E26349F73EC}" srcOrd="0" destOrd="4" presId="urn:microsoft.com/office/officeart/2005/8/layout/hList1"/>
    <dgm:cxn modelId="{993690FC-BC11-4F94-9249-DB47DD7D6A35}" type="presOf" srcId="{3FF32A2C-CFE2-4DEA-BE3B-A2C850E72567}" destId="{81B5C8C5-7990-4318-9B27-1A2287A15C9C}" srcOrd="0" destOrd="0" presId="urn:microsoft.com/office/officeart/2005/8/layout/hList1"/>
    <dgm:cxn modelId="{BD6C07FD-A5D6-468F-85C8-ABBD7792A093}" type="presOf" srcId="{A768F1F7-D0A6-4A63-B0E3-A97BCADD2BAC}" destId="{FB4911EF-4C6F-441D-AFB4-BCE3BCC01A23}" srcOrd="0" destOrd="1" presId="urn:microsoft.com/office/officeart/2005/8/layout/hList1"/>
    <dgm:cxn modelId="{9F2D9EFF-27D5-4ABF-A72A-1954434A7847}" srcId="{0EB2D7EE-91BA-483A-875F-BF91A133E4D9}" destId="{A768F1F7-D0A6-4A63-B0E3-A97BCADD2BAC}" srcOrd="1" destOrd="0" parTransId="{8E632B88-856A-421A-862A-1D0ED36F6694}" sibTransId="{7397A8BE-F86F-40EA-BEA7-3C992E87A580}"/>
    <dgm:cxn modelId="{57E8E4FF-16FA-4600-949C-164011E71808}" srcId="{3FF32A2C-CFE2-4DEA-BE3B-A2C850E72567}" destId="{E1719226-905A-40CE-B837-993C7FF3781D}" srcOrd="1" destOrd="0" parTransId="{B8CC990A-8701-4D5E-952B-6B8AD8B3039B}" sibTransId="{3ECAF087-E071-48B8-B5F1-7580F1052372}"/>
    <dgm:cxn modelId="{1C8C892F-1A91-4E3D-8AC4-36565CA3128D}" type="presParOf" srcId="{81B5C8C5-7990-4318-9B27-1A2287A15C9C}" destId="{FC43E3B0-9EBB-4875-89E8-460EF7BFF028}" srcOrd="0" destOrd="0" presId="urn:microsoft.com/office/officeart/2005/8/layout/hList1"/>
    <dgm:cxn modelId="{CC6023AD-7860-4208-9C7D-E1F80CF2F689}" type="presParOf" srcId="{FC43E3B0-9EBB-4875-89E8-460EF7BFF028}" destId="{31A8E348-1D21-4E87-B3EE-B86C8EC8D47E}" srcOrd="0" destOrd="0" presId="urn:microsoft.com/office/officeart/2005/8/layout/hList1"/>
    <dgm:cxn modelId="{080E0FBC-CF06-497A-91A5-3638884B0EC0}" type="presParOf" srcId="{FC43E3B0-9EBB-4875-89E8-460EF7BFF028}" destId="{5C3C823C-DC53-4819-B88E-5E26349F73EC}" srcOrd="1" destOrd="0" presId="urn:microsoft.com/office/officeart/2005/8/layout/hList1"/>
    <dgm:cxn modelId="{F537A6D9-347D-49AA-A7A9-39401A77069C}" type="presParOf" srcId="{81B5C8C5-7990-4318-9B27-1A2287A15C9C}" destId="{9E9ACD82-20A7-43F6-8EF8-D2D24B0D5F30}" srcOrd="1" destOrd="0" presId="urn:microsoft.com/office/officeart/2005/8/layout/hList1"/>
    <dgm:cxn modelId="{14363DEE-200E-4645-A670-240E3776A6AB}" type="presParOf" srcId="{81B5C8C5-7990-4318-9B27-1A2287A15C9C}" destId="{36ED1574-FFD0-4628-A905-7083D2884D65}" srcOrd="2" destOrd="0" presId="urn:microsoft.com/office/officeart/2005/8/layout/hList1"/>
    <dgm:cxn modelId="{63674A41-AD76-45A2-A0B7-C84D0D04CCE6}" type="presParOf" srcId="{36ED1574-FFD0-4628-A905-7083D2884D65}" destId="{182E2B35-45C3-4723-9653-B48F8093FE27}" srcOrd="0" destOrd="0" presId="urn:microsoft.com/office/officeart/2005/8/layout/hList1"/>
    <dgm:cxn modelId="{F3E5C636-8955-4580-AB87-BF4943E7A961}" type="presParOf" srcId="{36ED1574-FFD0-4628-A905-7083D2884D65}" destId="{170188DA-E32A-4A5A-8F13-1CD39C0004AF}" srcOrd="1" destOrd="0" presId="urn:microsoft.com/office/officeart/2005/8/layout/hList1"/>
    <dgm:cxn modelId="{5DB12829-E023-432A-B596-93A64528D3C9}" type="presParOf" srcId="{81B5C8C5-7990-4318-9B27-1A2287A15C9C}" destId="{9D56FFA6-91E5-4541-A061-BE5DEB1C135C}" srcOrd="3" destOrd="0" presId="urn:microsoft.com/office/officeart/2005/8/layout/hList1"/>
    <dgm:cxn modelId="{79A28C92-8311-4500-A4CC-39E3821977E1}" type="presParOf" srcId="{81B5C8C5-7990-4318-9B27-1A2287A15C9C}" destId="{CFC181F5-1855-443D-B3D7-50F2C10DD501}" srcOrd="4" destOrd="0" presId="urn:microsoft.com/office/officeart/2005/8/layout/hList1"/>
    <dgm:cxn modelId="{B38C594C-6ED2-4D53-8AFE-25A0CD073B0F}" type="presParOf" srcId="{CFC181F5-1855-443D-B3D7-50F2C10DD501}" destId="{474D73AE-1EC3-405D-A0CD-D0288EA6B47A}" srcOrd="0" destOrd="0" presId="urn:microsoft.com/office/officeart/2005/8/layout/hList1"/>
    <dgm:cxn modelId="{59B13263-0D57-4219-8653-C74BBF71D8E7}" type="presParOf" srcId="{CFC181F5-1855-443D-B3D7-50F2C10DD501}" destId="{FB4911EF-4C6F-441D-AFB4-BCE3BCC01A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8E348-1D21-4E87-B3EE-B86C8EC8D47E}">
      <dsp:nvSpPr>
        <dsp:cNvPr id="0" name=""/>
        <dsp:cNvSpPr/>
      </dsp:nvSpPr>
      <dsp:spPr>
        <a:xfrm>
          <a:off x="2475" y="7047"/>
          <a:ext cx="2414049" cy="374400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300" kern="1200" dirty="0">
              <a:latin typeface="Arial" panose="020B0604020202020204" pitchFamily="34" charset="0"/>
              <a:cs typeface="Arial" panose="020B0604020202020204" pitchFamily="34" charset="0"/>
            </a:rPr>
            <a:t>ESPECIALIDADES</a:t>
          </a:r>
        </a:p>
      </dsp:txBody>
      <dsp:txXfrm>
        <a:off x="2475" y="7047"/>
        <a:ext cx="2414049" cy="374400"/>
      </dsp:txXfrm>
    </dsp:sp>
    <dsp:sp modelId="{5C3C823C-DC53-4819-B88E-5E26349F73EC}">
      <dsp:nvSpPr>
        <dsp:cNvPr id="0" name=""/>
        <dsp:cNvSpPr/>
      </dsp:nvSpPr>
      <dsp:spPr>
        <a:xfrm>
          <a:off x="2475" y="381447"/>
          <a:ext cx="2414049" cy="4567680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Cirugía General, </a:t>
          </a:r>
          <a:endParaRPr lang="es-HN" sz="1300" kern="1200" dirty="0">
            <a:solidFill>
              <a:schemeClr val="accent1">
                <a:lumMod val="50000"/>
              </a:schemeClr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Medicina Interna,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Ginecobstetricia,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Pediatría,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Anestesiología, Reanimación y Dolor,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Oncología Quirúrgica,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 Neurocirugía,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Ortopedia y Traumatología,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Dermatología,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Neurología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Psiquiatría,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Otorrinolaringología,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Anatomía Patológica,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Medicina Física y Rehabilitación,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Medicina Legal y Forense,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Radiología e Imágenes Médicas,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Oftalmología 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HN" sz="1300" kern="1200" dirty="0"/>
        </a:p>
      </dsp:txBody>
      <dsp:txXfrm>
        <a:off x="2475" y="381447"/>
        <a:ext cx="2414049" cy="4567680"/>
      </dsp:txXfrm>
    </dsp:sp>
    <dsp:sp modelId="{182E2B35-45C3-4723-9653-B48F8093FE27}">
      <dsp:nvSpPr>
        <dsp:cNvPr id="0" name=""/>
        <dsp:cNvSpPr/>
      </dsp:nvSpPr>
      <dsp:spPr>
        <a:xfrm>
          <a:off x="2754492" y="7047"/>
          <a:ext cx="2414049" cy="374400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300" kern="1200" dirty="0">
              <a:latin typeface="Arial" panose="020B0604020202020204" pitchFamily="34" charset="0"/>
              <a:cs typeface="Arial" panose="020B0604020202020204" pitchFamily="34" charset="0"/>
            </a:rPr>
            <a:t>SUB ESPECIALIDADES</a:t>
          </a:r>
        </a:p>
      </dsp:txBody>
      <dsp:txXfrm>
        <a:off x="2754492" y="7047"/>
        <a:ext cx="2414049" cy="374400"/>
      </dsp:txXfrm>
    </dsp:sp>
    <dsp:sp modelId="{170188DA-E32A-4A5A-8F13-1CD39C0004AF}">
      <dsp:nvSpPr>
        <dsp:cNvPr id="0" name=""/>
        <dsp:cNvSpPr/>
      </dsp:nvSpPr>
      <dsp:spPr>
        <a:xfrm>
          <a:off x="2754492" y="381447"/>
          <a:ext cx="2414049" cy="4567680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HN" sz="1300" kern="1200" dirty="0">
              <a:solidFill>
                <a:schemeClr val="accent1">
                  <a:lumMod val="50000"/>
                </a:schemeClr>
              </a:solidFill>
            </a:rPr>
            <a:t>Cuidados Intensivos Pediátricos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HN" sz="1300" kern="1200" dirty="0">
              <a:solidFill>
                <a:schemeClr val="accent1">
                  <a:lumMod val="50000"/>
                </a:schemeClr>
              </a:solidFill>
            </a:rPr>
            <a:t>Cirugía Plástica y Reconstructiva</a:t>
          </a:r>
        </a:p>
      </dsp:txBody>
      <dsp:txXfrm>
        <a:off x="2754492" y="381447"/>
        <a:ext cx="2414049" cy="4567680"/>
      </dsp:txXfrm>
    </dsp:sp>
    <dsp:sp modelId="{474D73AE-1EC3-405D-A0CD-D0288EA6B47A}">
      <dsp:nvSpPr>
        <dsp:cNvPr id="0" name=""/>
        <dsp:cNvSpPr/>
      </dsp:nvSpPr>
      <dsp:spPr>
        <a:xfrm>
          <a:off x="5508984" y="8533"/>
          <a:ext cx="2414049" cy="374400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1300" kern="1200" dirty="0">
              <a:latin typeface="Arial" panose="020B0604020202020204" pitchFamily="34" charset="0"/>
              <a:cs typeface="Arial" panose="020B0604020202020204" pitchFamily="34" charset="0"/>
            </a:rPr>
            <a:t>MAESTRÍAS</a:t>
          </a:r>
        </a:p>
      </dsp:txBody>
      <dsp:txXfrm>
        <a:off x="5508984" y="8533"/>
        <a:ext cx="2414049" cy="374400"/>
      </dsp:txXfrm>
    </dsp:sp>
    <dsp:sp modelId="{FB4911EF-4C6F-441D-AFB4-BCE3BCC01A23}">
      <dsp:nvSpPr>
        <dsp:cNvPr id="0" name=""/>
        <dsp:cNvSpPr/>
      </dsp:nvSpPr>
      <dsp:spPr>
        <a:xfrm>
          <a:off x="5506508" y="381447"/>
          <a:ext cx="2414049" cy="4567680"/>
        </a:xfrm>
        <a:prstGeom prst="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HN" sz="1300" kern="1200" dirty="0">
              <a:solidFill>
                <a:schemeClr val="accent1">
                  <a:lumMod val="50000"/>
                </a:schemeClr>
              </a:solidFill>
            </a:rPr>
            <a:t>Salud Publica, 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HN" sz="1300" kern="1200" dirty="0">
              <a:solidFill>
                <a:schemeClr val="accent1">
                  <a:lumMod val="50000"/>
                </a:schemeClr>
              </a:solidFill>
            </a:rPr>
            <a:t>Epidemiología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300" kern="1200" dirty="0">
              <a:solidFill>
                <a:schemeClr val="accent1">
                  <a:lumMod val="50000"/>
                </a:schemeClr>
              </a:solidFill>
            </a:rPr>
            <a:t>Seguridad Alimentaria y Nutricional</a:t>
          </a:r>
          <a:endParaRPr lang="es-HN" sz="13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506508" y="381447"/>
        <a:ext cx="2414049" cy="4567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l">
              <a:defRPr sz="1100"/>
            </a:lvl1pPr>
          </a:lstStyle>
          <a:p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265907" y="0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r">
              <a:defRPr sz="1100"/>
            </a:lvl1pPr>
          </a:lstStyle>
          <a:p>
            <a:fld id="{5DCF7C66-D27F-422E-9F39-0E0ADDF8B4A3}" type="datetimeFigureOut">
              <a:rPr lang="es-HN" smtClean="0"/>
              <a:t>30/4/2021</a:t>
            </a:fld>
            <a:endParaRPr lang="es-HN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659594"/>
            <a:ext cx="4029027" cy="350806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l">
              <a:defRPr sz="1100"/>
            </a:lvl1pPr>
          </a:lstStyle>
          <a:p>
            <a:endParaRPr lang="es-HN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265907" y="6659594"/>
            <a:ext cx="4029027" cy="350806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r">
              <a:defRPr sz="1100"/>
            </a:lvl1pPr>
          </a:lstStyle>
          <a:p>
            <a:fld id="{6883A4A1-C945-4CBA-AAE7-9FCC2C488911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447849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l">
              <a:defRPr sz="11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265907" y="0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r">
              <a:defRPr sz="1100"/>
            </a:lvl1pPr>
          </a:lstStyle>
          <a:p>
            <a:fld id="{DAC75D48-E2E2-491F-B7E0-36999D586BA5}" type="datetimeFigureOut">
              <a:rPr lang="es-ES" smtClean="0"/>
              <a:pPr/>
              <a:t>30/04/2021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946400" y="525463"/>
            <a:ext cx="340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622" tIns="41811" rIns="83622" bIns="41811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30227" y="3330513"/>
            <a:ext cx="7435946" cy="3154394"/>
          </a:xfrm>
          <a:prstGeom prst="rect">
            <a:avLst/>
          </a:prstGeom>
        </p:spPr>
        <p:txBody>
          <a:bodyPr vert="horz" lIns="83622" tIns="41811" rIns="83622" bIns="41811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658162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l">
              <a:defRPr sz="11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265907" y="6658162"/>
            <a:ext cx="4029027" cy="350807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r">
              <a:defRPr sz="1100"/>
            </a:lvl1pPr>
          </a:lstStyle>
          <a:p>
            <a:fld id="{696A0410-2DA0-4C14-99C8-DD00D68411A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7769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A0410-2DA0-4C14-99C8-DD00D68411AA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8138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A0410-2DA0-4C14-99C8-DD00D68411AA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207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A0410-2DA0-4C14-99C8-DD00D68411AA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0870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A0410-2DA0-4C14-99C8-DD00D68411AA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1813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A0410-2DA0-4C14-99C8-DD00D68411AA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969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A0410-2DA0-4C14-99C8-DD00D68411AA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26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A0410-2DA0-4C14-99C8-DD00D68411AA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7634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A0410-2DA0-4C14-99C8-DD00D68411AA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1427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0410-2DA0-4C14-99C8-DD00D68411AA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9300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49370" y="2972866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1" y="937070"/>
                </a:lnTo>
                <a:lnTo>
                  <a:pt x="5783" y="943355"/>
                </a:lnTo>
                <a:lnTo>
                  <a:pt x="12060" y="947593"/>
                </a:lnTo>
                <a:lnTo>
                  <a:pt x="19748" y="949147"/>
                </a:lnTo>
                <a:lnTo>
                  <a:pt x="692073" y="949147"/>
                </a:lnTo>
                <a:lnTo>
                  <a:pt x="699785" y="947593"/>
                </a:lnTo>
                <a:lnTo>
                  <a:pt x="706078" y="943355"/>
                </a:lnTo>
                <a:lnTo>
                  <a:pt x="710318" y="937070"/>
                </a:lnTo>
                <a:lnTo>
                  <a:pt x="711873" y="929373"/>
                </a:lnTo>
                <a:lnTo>
                  <a:pt x="711873" y="235838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63500" y="2972866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5"/>
                </a:lnTo>
                <a:lnTo>
                  <a:pt x="5781" y="231500"/>
                </a:lnTo>
                <a:lnTo>
                  <a:pt x="12065" y="235734"/>
                </a:lnTo>
                <a:lnTo>
                  <a:pt x="19773" y="237286"/>
                </a:lnTo>
                <a:lnTo>
                  <a:pt x="197739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9068" y="656018"/>
            <a:ext cx="9620262" cy="353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5.emf"/><Relationship Id="rId5" Type="http://schemas.openxmlformats.org/officeDocument/2006/relationships/diagramLayout" Target="../diagrams/layout1.xml"/><Relationship Id="rId10" Type="http://schemas.openxmlformats.org/officeDocument/2006/relationships/image" Target="../media/image34.emf"/><Relationship Id="rId4" Type="http://schemas.openxmlformats.org/officeDocument/2006/relationships/diagramData" Target="../diagrams/data1.xml"/><Relationship Id="rId9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520"/>
            <a:ext cx="10058400" cy="6800850"/>
          </a:xfrm>
          <a:custGeom>
            <a:avLst/>
            <a:gdLst/>
            <a:ahLst/>
            <a:cxnLst/>
            <a:rect l="l" t="t" r="r" b="b"/>
            <a:pathLst>
              <a:path w="10058400" h="6419850">
                <a:moveTo>
                  <a:pt x="0" y="6419824"/>
                </a:moveTo>
                <a:lnTo>
                  <a:pt x="10058400" y="6419824"/>
                </a:lnTo>
                <a:lnTo>
                  <a:pt x="10058400" y="0"/>
                </a:lnTo>
                <a:lnTo>
                  <a:pt x="0" y="0"/>
                </a:lnTo>
                <a:lnTo>
                  <a:pt x="0" y="6419824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rgbClr val="FBAD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rgbClr val="FBAD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rgbClr val="FBAD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rgbClr val="FBAD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8560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rgbClr val="FBAD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40800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rgbClr val="FBAD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11943" y="5129288"/>
            <a:ext cx="122555" cy="981075"/>
          </a:xfrm>
          <a:custGeom>
            <a:avLst/>
            <a:gdLst/>
            <a:ahLst/>
            <a:cxnLst/>
            <a:rect l="l" t="t" r="r" b="b"/>
            <a:pathLst>
              <a:path w="122554" h="981075">
                <a:moveTo>
                  <a:pt x="122123" y="0"/>
                </a:moveTo>
                <a:lnTo>
                  <a:pt x="57645" y="4864"/>
                </a:lnTo>
                <a:lnTo>
                  <a:pt x="42697" y="5372"/>
                </a:lnTo>
                <a:lnTo>
                  <a:pt x="0" y="5956"/>
                </a:lnTo>
                <a:lnTo>
                  <a:pt x="0" y="980579"/>
                </a:lnTo>
                <a:lnTo>
                  <a:pt x="122123" y="980579"/>
                </a:lnTo>
                <a:lnTo>
                  <a:pt x="122123" y="0"/>
                </a:lnTo>
                <a:close/>
              </a:path>
            </a:pathLst>
          </a:custGeom>
          <a:solidFill>
            <a:srgbClr val="FBAD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rgbClr val="FBAD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-23902" y="4474163"/>
            <a:ext cx="1005840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/>
            <a:r>
              <a:rPr lang="es-HN" sz="32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del expositor</a:t>
            </a:r>
            <a:br>
              <a:rPr lang="es-HN" sz="32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HN" sz="32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  <a:br>
              <a:rPr lang="es-HN" sz="32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HN" sz="32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6858000"/>
            <a:ext cx="10058400" cy="915009"/>
          </a:xfrm>
          <a:custGeom>
            <a:avLst/>
            <a:gdLst/>
            <a:ahLst/>
            <a:cxnLst/>
            <a:rect l="l" t="t" r="r" b="b"/>
            <a:pathLst>
              <a:path w="10058400" h="1353184">
                <a:moveTo>
                  <a:pt x="0" y="1352575"/>
                </a:moveTo>
                <a:lnTo>
                  <a:pt x="10058400" y="1352575"/>
                </a:lnTo>
                <a:lnTo>
                  <a:pt x="10058400" y="0"/>
                </a:lnTo>
                <a:lnTo>
                  <a:pt x="0" y="0"/>
                </a:lnTo>
                <a:lnTo>
                  <a:pt x="0" y="1352575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701" y="3185532"/>
            <a:ext cx="1137920" cy="0"/>
          </a:xfrm>
          <a:custGeom>
            <a:avLst/>
            <a:gdLst/>
            <a:ahLst/>
            <a:cxnLst/>
            <a:rect l="l" t="t" r="r" b="b"/>
            <a:pathLst>
              <a:path w="1137920">
                <a:moveTo>
                  <a:pt x="0" y="0"/>
                </a:moveTo>
                <a:lnTo>
                  <a:pt x="1137437" y="0"/>
                </a:lnTo>
              </a:path>
            </a:pathLst>
          </a:custGeom>
          <a:ln w="12700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64334"/>
            <a:ext cx="4183038" cy="2785823"/>
          </a:xfrm>
          <a:custGeom>
            <a:avLst/>
            <a:gdLst/>
            <a:ahLst/>
            <a:cxnLst/>
            <a:rect l="l" t="t" r="r" b="b"/>
            <a:pathLst>
              <a:path w="3613785" h="517525">
                <a:moveTo>
                  <a:pt x="3613666" y="0"/>
                </a:moveTo>
                <a:lnTo>
                  <a:pt x="0" y="0"/>
                </a:lnTo>
                <a:lnTo>
                  <a:pt x="0" y="517232"/>
                </a:lnTo>
                <a:lnTo>
                  <a:pt x="3420537" y="517232"/>
                </a:lnTo>
                <a:lnTo>
                  <a:pt x="3613666" y="324091"/>
                </a:lnTo>
                <a:lnTo>
                  <a:pt x="3613666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r>
              <a:rPr lang="es-ES" sz="4800" dirty="0">
                <a:solidFill>
                  <a:schemeClr val="bg1"/>
                </a:solidFill>
              </a:rPr>
              <a:t>Conociendo la UNAH </a:t>
            </a:r>
            <a:endParaRPr sz="48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0" y="731550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>
                <a:solidFill>
                  <a:schemeClr val="bg1"/>
                </a:solidFill>
              </a:rPr>
              <a:t>https://www.unah.edu.hn/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7"/>
          <p:cNvSpPr/>
          <p:nvPr/>
        </p:nvSpPr>
        <p:spPr>
          <a:xfrm>
            <a:off x="858560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8"/>
          <p:cNvSpPr/>
          <p:nvPr/>
        </p:nvSpPr>
        <p:spPr>
          <a:xfrm>
            <a:off x="8940800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9"/>
          <p:cNvSpPr/>
          <p:nvPr/>
        </p:nvSpPr>
        <p:spPr>
          <a:xfrm>
            <a:off x="9911943" y="5129288"/>
            <a:ext cx="122555" cy="981075"/>
          </a:xfrm>
          <a:custGeom>
            <a:avLst/>
            <a:gdLst/>
            <a:ahLst/>
            <a:cxnLst/>
            <a:rect l="l" t="t" r="r" b="b"/>
            <a:pathLst>
              <a:path w="122554" h="981075">
                <a:moveTo>
                  <a:pt x="122123" y="0"/>
                </a:moveTo>
                <a:lnTo>
                  <a:pt x="57645" y="4864"/>
                </a:lnTo>
                <a:lnTo>
                  <a:pt x="42697" y="5372"/>
                </a:lnTo>
                <a:lnTo>
                  <a:pt x="0" y="5956"/>
                </a:lnTo>
                <a:lnTo>
                  <a:pt x="0" y="980579"/>
                </a:lnTo>
                <a:lnTo>
                  <a:pt x="122123" y="980579"/>
                </a:lnTo>
                <a:lnTo>
                  <a:pt x="1221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15"/>
          <p:cNvSpPr/>
          <p:nvPr/>
        </p:nvSpPr>
        <p:spPr>
          <a:xfrm>
            <a:off x="8847645" y="6556667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object 16"/>
          <p:cNvSpPr/>
          <p:nvPr/>
        </p:nvSpPr>
        <p:spPr>
          <a:xfrm>
            <a:off x="8929687" y="6872734"/>
            <a:ext cx="728408" cy="331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object 17"/>
          <p:cNvSpPr/>
          <p:nvPr/>
        </p:nvSpPr>
        <p:spPr>
          <a:xfrm>
            <a:off x="8238642" y="6607175"/>
            <a:ext cx="492480" cy="740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object 6"/>
          <p:cNvSpPr/>
          <p:nvPr/>
        </p:nvSpPr>
        <p:spPr>
          <a:xfrm>
            <a:off x="501770" y="3601643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2"/>
                </a:lnTo>
                <a:lnTo>
                  <a:pt x="1551" y="937069"/>
                </a:lnTo>
                <a:lnTo>
                  <a:pt x="5783" y="943354"/>
                </a:lnTo>
                <a:lnTo>
                  <a:pt x="12060" y="947592"/>
                </a:lnTo>
                <a:lnTo>
                  <a:pt x="19748" y="949145"/>
                </a:lnTo>
                <a:lnTo>
                  <a:pt x="692073" y="949145"/>
                </a:lnTo>
                <a:lnTo>
                  <a:pt x="699785" y="947592"/>
                </a:lnTo>
                <a:lnTo>
                  <a:pt x="706078" y="943354"/>
                </a:lnTo>
                <a:lnTo>
                  <a:pt x="710318" y="937069"/>
                </a:lnTo>
                <a:lnTo>
                  <a:pt x="711873" y="929372"/>
                </a:lnTo>
                <a:lnTo>
                  <a:pt x="711873" y="235838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object 7"/>
          <p:cNvSpPr/>
          <p:nvPr/>
        </p:nvSpPr>
        <p:spPr>
          <a:xfrm>
            <a:off x="1015900" y="3601643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5"/>
                </a:lnTo>
                <a:lnTo>
                  <a:pt x="5781" y="231500"/>
                </a:lnTo>
                <a:lnTo>
                  <a:pt x="12065" y="235734"/>
                </a:lnTo>
                <a:lnTo>
                  <a:pt x="19773" y="237286"/>
                </a:lnTo>
                <a:lnTo>
                  <a:pt x="197739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object 8"/>
          <p:cNvSpPr txBox="1"/>
          <p:nvPr/>
        </p:nvSpPr>
        <p:spPr>
          <a:xfrm>
            <a:off x="533400" y="3810000"/>
            <a:ext cx="699826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sz="42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object 22"/>
          <p:cNvSpPr txBox="1"/>
          <p:nvPr/>
        </p:nvSpPr>
        <p:spPr>
          <a:xfrm>
            <a:off x="1372272" y="5123318"/>
            <a:ext cx="624772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 DE  SEGUIMIENTO  A  GRADUADOS  “ALUMNI UNAH”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object 23"/>
          <p:cNvSpPr txBox="1"/>
          <p:nvPr/>
        </p:nvSpPr>
        <p:spPr>
          <a:xfrm>
            <a:off x="1447800" y="5791200"/>
            <a:ext cx="6095329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BOLSA DE EMPLEO E INSERCIÓN LABORAL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PROFESIONAL Y FORMACIÓN CONTINUA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ESTUDIOS DE SEGUIMIENTO A GRADUADOS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ASOCIACIÓN DE GRADUADOS </a:t>
            </a: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CONGRESOS DE SEGUIMIENTO A GRADUADOS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object 26"/>
          <p:cNvSpPr/>
          <p:nvPr/>
        </p:nvSpPr>
        <p:spPr>
          <a:xfrm>
            <a:off x="7626211" y="5081523"/>
            <a:ext cx="1441589" cy="14265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object 21"/>
          <p:cNvSpPr txBox="1"/>
          <p:nvPr/>
        </p:nvSpPr>
        <p:spPr>
          <a:xfrm>
            <a:off x="1677072" y="3612781"/>
            <a:ext cx="5104728" cy="1004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5115">
              <a:lnSpc>
                <a:spcPct val="101600"/>
              </a:lnSpc>
            </a:pP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FUNCIONAMIENTO DE </a:t>
            </a:r>
            <a:r>
              <a:rPr lang="es-419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COMITÉS DE VINCULACIÓN  EN  LOS  OCHO   CENTROS   REGIONALES,  MÁS  DE </a:t>
            </a:r>
            <a:r>
              <a:rPr lang="es-HN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1,000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  DE  VINCULACIÓN  UNIVERSIDAD- SOCIEDAD.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object 25"/>
          <p:cNvSpPr txBox="1"/>
          <p:nvPr/>
        </p:nvSpPr>
        <p:spPr>
          <a:xfrm>
            <a:off x="6601856" y="3501140"/>
            <a:ext cx="2542144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45"/>
              </a:spcBef>
            </a:pPr>
            <a:r>
              <a:rPr lang="es-419" sz="5700" b="1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endParaRPr sz="57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object 44"/>
          <p:cNvSpPr/>
          <p:nvPr/>
        </p:nvSpPr>
        <p:spPr>
          <a:xfrm>
            <a:off x="7686698" y="3852021"/>
            <a:ext cx="358775" cy="283210"/>
          </a:xfrm>
          <a:custGeom>
            <a:avLst/>
            <a:gdLst/>
            <a:ahLst/>
            <a:cxnLst/>
            <a:rect l="l" t="t" r="r" b="b"/>
            <a:pathLst>
              <a:path w="358775" h="283210">
                <a:moveTo>
                  <a:pt x="179557" y="0"/>
                </a:moveTo>
                <a:lnTo>
                  <a:pt x="129583" y="6731"/>
                </a:lnTo>
                <a:lnTo>
                  <a:pt x="83111" y="27438"/>
                </a:lnTo>
                <a:lnTo>
                  <a:pt x="46324" y="62890"/>
                </a:lnTo>
                <a:lnTo>
                  <a:pt x="25404" y="113855"/>
                </a:lnTo>
                <a:lnTo>
                  <a:pt x="461" y="248538"/>
                </a:lnTo>
                <a:lnTo>
                  <a:pt x="0" y="254882"/>
                </a:lnTo>
                <a:lnTo>
                  <a:pt x="919" y="261097"/>
                </a:lnTo>
                <a:lnTo>
                  <a:pt x="3162" y="266968"/>
                </a:lnTo>
                <a:lnTo>
                  <a:pt x="6672" y="272275"/>
                </a:lnTo>
                <a:lnTo>
                  <a:pt x="12158" y="278879"/>
                </a:lnTo>
                <a:lnTo>
                  <a:pt x="20299" y="282689"/>
                </a:lnTo>
                <a:lnTo>
                  <a:pt x="199978" y="282689"/>
                </a:lnTo>
                <a:lnTo>
                  <a:pt x="211230" y="280419"/>
                </a:lnTo>
                <a:lnTo>
                  <a:pt x="220418" y="274229"/>
                </a:lnTo>
                <a:lnTo>
                  <a:pt x="226612" y="265046"/>
                </a:lnTo>
                <a:lnTo>
                  <a:pt x="228884" y="253796"/>
                </a:lnTo>
                <a:lnTo>
                  <a:pt x="226612" y="242545"/>
                </a:lnTo>
                <a:lnTo>
                  <a:pt x="220418" y="233357"/>
                </a:lnTo>
                <a:lnTo>
                  <a:pt x="211230" y="227163"/>
                </a:lnTo>
                <a:lnTo>
                  <a:pt x="199978" y="224891"/>
                </a:lnTo>
                <a:lnTo>
                  <a:pt x="63619" y="224891"/>
                </a:lnTo>
                <a:lnTo>
                  <a:pt x="82249" y="124383"/>
                </a:lnTo>
                <a:lnTo>
                  <a:pt x="95095" y="94570"/>
                </a:lnTo>
                <a:lnTo>
                  <a:pt x="118230" y="73842"/>
                </a:lnTo>
                <a:lnTo>
                  <a:pt x="147702" y="61742"/>
                </a:lnTo>
                <a:lnTo>
                  <a:pt x="179557" y="57810"/>
                </a:lnTo>
                <a:lnTo>
                  <a:pt x="307531" y="57810"/>
                </a:lnTo>
                <a:lnTo>
                  <a:pt x="276024" y="27438"/>
                </a:lnTo>
                <a:lnTo>
                  <a:pt x="229550" y="6731"/>
                </a:lnTo>
                <a:lnTo>
                  <a:pt x="179557" y="0"/>
                </a:lnTo>
                <a:close/>
              </a:path>
              <a:path w="358775" h="283210">
                <a:moveTo>
                  <a:pt x="307531" y="57810"/>
                </a:moveTo>
                <a:lnTo>
                  <a:pt x="179557" y="57810"/>
                </a:lnTo>
                <a:lnTo>
                  <a:pt x="211428" y="61742"/>
                </a:lnTo>
                <a:lnTo>
                  <a:pt x="240912" y="73842"/>
                </a:lnTo>
                <a:lnTo>
                  <a:pt x="264055" y="94570"/>
                </a:lnTo>
                <a:lnTo>
                  <a:pt x="276902" y="124383"/>
                </a:lnTo>
                <a:lnTo>
                  <a:pt x="301832" y="259054"/>
                </a:lnTo>
                <a:lnTo>
                  <a:pt x="305441" y="268608"/>
                </a:lnTo>
                <a:lnTo>
                  <a:pt x="311877" y="276082"/>
                </a:lnTo>
                <a:lnTo>
                  <a:pt x="320387" y="280950"/>
                </a:lnTo>
                <a:lnTo>
                  <a:pt x="330217" y="282689"/>
                </a:lnTo>
                <a:lnTo>
                  <a:pt x="331982" y="282689"/>
                </a:lnTo>
                <a:lnTo>
                  <a:pt x="358652" y="248538"/>
                </a:lnTo>
                <a:lnTo>
                  <a:pt x="333697" y="113855"/>
                </a:lnTo>
                <a:lnTo>
                  <a:pt x="312800" y="62890"/>
                </a:lnTo>
                <a:lnTo>
                  <a:pt x="307531" y="5781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9" name="object 45"/>
          <p:cNvSpPr/>
          <p:nvPr/>
        </p:nvSpPr>
        <p:spPr>
          <a:xfrm>
            <a:off x="8138023" y="3690553"/>
            <a:ext cx="358775" cy="283210"/>
          </a:xfrm>
          <a:custGeom>
            <a:avLst/>
            <a:gdLst/>
            <a:ahLst/>
            <a:cxnLst/>
            <a:rect l="l" t="t" r="r" b="b"/>
            <a:pathLst>
              <a:path w="358775" h="283210">
                <a:moveTo>
                  <a:pt x="179590" y="0"/>
                </a:moveTo>
                <a:lnTo>
                  <a:pt x="129604" y="6729"/>
                </a:lnTo>
                <a:lnTo>
                  <a:pt x="83130" y="27431"/>
                </a:lnTo>
                <a:lnTo>
                  <a:pt x="46348" y="62879"/>
                </a:lnTo>
                <a:lnTo>
                  <a:pt x="25437" y="113842"/>
                </a:lnTo>
                <a:lnTo>
                  <a:pt x="469" y="248526"/>
                </a:lnTo>
                <a:lnTo>
                  <a:pt x="0" y="254871"/>
                </a:lnTo>
                <a:lnTo>
                  <a:pt x="914" y="261089"/>
                </a:lnTo>
                <a:lnTo>
                  <a:pt x="3151" y="266960"/>
                </a:lnTo>
                <a:lnTo>
                  <a:pt x="6654" y="272262"/>
                </a:lnTo>
                <a:lnTo>
                  <a:pt x="12166" y="278866"/>
                </a:lnTo>
                <a:lnTo>
                  <a:pt x="20306" y="282676"/>
                </a:lnTo>
                <a:lnTo>
                  <a:pt x="199973" y="282676"/>
                </a:lnTo>
                <a:lnTo>
                  <a:pt x="211230" y="280405"/>
                </a:lnTo>
                <a:lnTo>
                  <a:pt x="220417" y="274212"/>
                </a:lnTo>
                <a:lnTo>
                  <a:pt x="226609" y="265027"/>
                </a:lnTo>
                <a:lnTo>
                  <a:pt x="228879" y="253784"/>
                </a:lnTo>
                <a:lnTo>
                  <a:pt x="226607" y="242532"/>
                </a:lnTo>
                <a:lnTo>
                  <a:pt x="220412" y="233345"/>
                </a:lnTo>
                <a:lnTo>
                  <a:pt x="211225" y="227150"/>
                </a:lnTo>
                <a:lnTo>
                  <a:pt x="199973" y="224878"/>
                </a:lnTo>
                <a:lnTo>
                  <a:pt x="63626" y="224878"/>
                </a:lnTo>
                <a:lnTo>
                  <a:pt x="82244" y="124371"/>
                </a:lnTo>
                <a:lnTo>
                  <a:pt x="95101" y="94561"/>
                </a:lnTo>
                <a:lnTo>
                  <a:pt x="118249" y="73828"/>
                </a:lnTo>
                <a:lnTo>
                  <a:pt x="147731" y="61720"/>
                </a:lnTo>
                <a:lnTo>
                  <a:pt x="179590" y="57784"/>
                </a:lnTo>
                <a:lnTo>
                  <a:pt x="307516" y="57784"/>
                </a:lnTo>
                <a:lnTo>
                  <a:pt x="276026" y="27431"/>
                </a:lnTo>
                <a:lnTo>
                  <a:pt x="229561" y="6729"/>
                </a:lnTo>
                <a:lnTo>
                  <a:pt x="179590" y="0"/>
                </a:lnTo>
                <a:close/>
              </a:path>
              <a:path w="358775" h="283210">
                <a:moveTo>
                  <a:pt x="307516" y="57784"/>
                </a:moveTo>
                <a:lnTo>
                  <a:pt x="179590" y="57784"/>
                </a:lnTo>
                <a:lnTo>
                  <a:pt x="211434" y="61720"/>
                </a:lnTo>
                <a:lnTo>
                  <a:pt x="240907" y="73828"/>
                </a:lnTo>
                <a:lnTo>
                  <a:pt x="264049" y="94561"/>
                </a:lnTo>
                <a:lnTo>
                  <a:pt x="276897" y="124371"/>
                </a:lnTo>
                <a:lnTo>
                  <a:pt x="301840" y="259054"/>
                </a:lnTo>
                <a:lnTo>
                  <a:pt x="305448" y="268601"/>
                </a:lnTo>
                <a:lnTo>
                  <a:pt x="311883" y="276071"/>
                </a:lnTo>
                <a:lnTo>
                  <a:pt x="320389" y="280937"/>
                </a:lnTo>
                <a:lnTo>
                  <a:pt x="330212" y="282676"/>
                </a:lnTo>
                <a:lnTo>
                  <a:pt x="331977" y="282676"/>
                </a:lnTo>
                <a:lnTo>
                  <a:pt x="358647" y="248526"/>
                </a:lnTo>
                <a:lnTo>
                  <a:pt x="333704" y="113842"/>
                </a:lnTo>
                <a:lnTo>
                  <a:pt x="312801" y="62879"/>
                </a:lnTo>
                <a:lnTo>
                  <a:pt x="307516" y="5778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object 46"/>
          <p:cNvSpPr/>
          <p:nvPr/>
        </p:nvSpPr>
        <p:spPr>
          <a:xfrm>
            <a:off x="7737248" y="3522596"/>
            <a:ext cx="258445" cy="281305"/>
          </a:xfrm>
          <a:custGeom>
            <a:avLst/>
            <a:gdLst/>
            <a:ahLst/>
            <a:cxnLst/>
            <a:rect l="l" t="t" r="r" b="b"/>
            <a:pathLst>
              <a:path w="258445" h="281304">
                <a:moveTo>
                  <a:pt x="133096" y="0"/>
                </a:moveTo>
                <a:lnTo>
                  <a:pt x="79883" y="9899"/>
                </a:lnTo>
                <a:lnTo>
                  <a:pt x="40908" y="32878"/>
                </a:lnTo>
                <a:lnTo>
                  <a:pt x="12308" y="69723"/>
                </a:lnTo>
                <a:lnTo>
                  <a:pt x="0" y="120840"/>
                </a:lnTo>
                <a:lnTo>
                  <a:pt x="2554" y="163819"/>
                </a:lnTo>
                <a:lnTo>
                  <a:pt x="25642" y="224108"/>
                </a:lnTo>
                <a:lnTo>
                  <a:pt x="59756" y="259191"/>
                </a:lnTo>
                <a:lnTo>
                  <a:pt x="104420" y="278364"/>
                </a:lnTo>
                <a:lnTo>
                  <a:pt x="128993" y="280847"/>
                </a:lnTo>
                <a:lnTo>
                  <a:pt x="153583" y="278364"/>
                </a:lnTo>
                <a:lnTo>
                  <a:pt x="198261" y="259191"/>
                </a:lnTo>
                <a:lnTo>
                  <a:pt x="232376" y="224106"/>
                </a:lnTo>
                <a:lnTo>
                  <a:pt x="232927" y="223050"/>
                </a:lnTo>
                <a:lnTo>
                  <a:pt x="128993" y="223050"/>
                </a:lnTo>
                <a:lnTo>
                  <a:pt x="116058" y="221725"/>
                </a:lnTo>
                <a:lnTo>
                  <a:pt x="82359" y="202882"/>
                </a:lnTo>
                <a:lnTo>
                  <a:pt x="63047" y="169008"/>
                </a:lnTo>
                <a:lnTo>
                  <a:pt x="57746" y="122999"/>
                </a:lnTo>
                <a:lnTo>
                  <a:pt x="65098" y="93734"/>
                </a:lnTo>
                <a:lnTo>
                  <a:pt x="82002" y="73856"/>
                </a:lnTo>
                <a:lnTo>
                  <a:pt x="104590" y="62284"/>
                </a:lnTo>
                <a:lnTo>
                  <a:pt x="128993" y="57937"/>
                </a:lnTo>
                <a:lnTo>
                  <a:pt x="236557" y="57937"/>
                </a:lnTo>
                <a:lnTo>
                  <a:pt x="218008" y="33647"/>
                </a:lnTo>
                <a:lnTo>
                  <a:pt x="179771" y="10532"/>
                </a:lnTo>
                <a:lnTo>
                  <a:pt x="136969" y="546"/>
                </a:lnTo>
                <a:lnTo>
                  <a:pt x="133096" y="0"/>
                </a:lnTo>
                <a:close/>
              </a:path>
              <a:path w="258445" h="281304">
                <a:moveTo>
                  <a:pt x="236557" y="57937"/>
                </a:moveTo>
                <a:lnTo>
                  <a:pt x="128993" y="57937"/>
                </a:lnTo>
                <a:lnTo>
                  <a:pt x="153414" y="62284"/>
                </a:lnTo>
                <a:lnTo>
                  <a:pt x="176012" y="73856"/>
                </a:lnTo>
                <a:lnTo>
                  <a:pt x="192919" y="93734"/>
                </a:lnTo>
                <a:lnTo>
                  <a:pt x="200266" y="122999"/>
                </a:lnTo>
                <a:lnTo>
                  <a:pt x="199406" y="147379"/>
                </a:lnTo>
                <a:lnTo>
                  <a:pt x="187009" y="187604"/>
                </a:lnTo>
                <a:lnTo>
                  <a:pt x="154222" y="217838"/>
                </a:lnTo>
                <a:lnTo>
                  <a:pt x="128993" y="223050"/>
                </a:lnTo>
                <a:lnTo>
                  <a:pt x="232927" y="223050"/>
                </a:lnTo>
                <a:lnTo>
                  <a:pt x="246010" y="197980"/>
                </a:lnTo>
                <a:lnTo>
                  <a:pt x="255460" y="163814"/>
                </a:lnTo>
                <a:lnTo>
                  <a:pt x="258013" y="120840"/>
                </a:lnTo>
                <a:lnTo>
                  <a:pt x="245986" y="70285"/>
                </a:lnTo>
                <a:lnTo>
                  <a:pt x="236557" y="57937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object 47"/>
          <p:cNvSpPr/>
          <p:nvPr/>
        </p:nvSpPr>
        <p:spPr>
          <a:xfrm>
            <a:off x="8188581" y="3361608"/>
            <a:ext cx="258445" cy="280670"/>
          </a:xfrm>
          <a:custGeom>
            <a:avLst/>
            <a:gdLst/>
            <a:ahLst/>
            <a:cxnLst/>
            <a:rect l="l" t="t" r="r" b="b"/>
            <a:pathLst>
              <a:path w="258445" h="280670">
                <a:moveTo>
                  <a:pt x="129614" y="0"/>
                </a:moveTo>
                <a:lnTo>
                  <a:pt x="74800" y="11479"/>
                </a:lnTo>
                <a:lnTo>
                  <a:pt x="38123" y="34853"/>
                </a:lnTo>
                <a:lnTo>
                  <a:pt x="11446" y="71031"/>
                </a:lnTo>
                <a:lnTo>
                  <a:pt x="0" y="120373"/>
                </a:lnTo>
                <a:lnTo>
                  <a:pt x="2552" y="163340"/>
                </a:lnTo>
                <a:lnTo>
                  <a:pt x="25637" y="223638"/>
                </a:lnTo>
                <a:lnTo>
                  <a:pt x="59749" y="258717"/>
                </a:lnTo>
                <a:lnTo>
                  <a:pt x="104413" y="277883"/>
                </a:lnTo>
                <a:lnTo>
                  <a:pt x="128993" y="280368"/>
                </a:lnTo>
                <a:lnTo>
                  <a:pt x="153577" y="277883"/>
                </a:lnTo>
                <a:lnTo>
                  <a:pt x="198254" y="258717"/>
                </a:lnTo>
                <a:lnTo>
                  <a:pt x="232363" y="223638"/>
                </a:lnTo>
                <a:lnTo>
                  <a:pt x="232913" y="222583"/>
                </a:lnTo>
                <a:lnTo>
                  <a:pt x="128993" y="222583"/>
                </a:lnTo>
                <a:lnTo>
                  <a:pt x="116063" y="221257"/>
                </a:lnTo>
                <a:lnTo>
                  <a:pt x="82359" y="202415"/>
                </a:lnTo>
                <a:lnTo>
                  <a:pt x="63047" y="168532"/>
                </a:lnTo>
                <a:lnTo>
                  <a:pt x="57746" y="122532"/>
                </a:lnTo>
                <a:lnTo>
                  <a:pt x="65098" y="93262"/>
                </a:lnTo>
                <a:lnTo>
                  <a:pt x="82002" y="73386"/>
                </a:lnTo>
                <a:lnTo>
                  <a:pt x="104590" y="61821"/>
                </a:lnTo>
                <a:lnTo>
                  <a:pt x="128993" y="57483"/>
                </a:lnTo>
                <a:lnTo>
                  <a:pt x="236626" y="57483"/>
                </a:lnTo>
                <a:lnTo>
                  <a:pt x="222372" y="37199"/>
                </a:lnTo>
                <a:lnTo>
                  <a:pt x="187807" y="13558"/>
                </a:lnTo>
                <a:lnTo>
                  <a:pt x="148272" y="1450"/>
                </a:lnTo>
                <a:lnTo>
                  <a:pt x="139190" y="309"/>
                </a:lnTo>
                <a:lnTo>
                  <a:pt x="129614" y="0"/>
                </a:lnTo>
                <a:close/>
              </a:path>
              <a:path w="258445" h="280670">
                <a:moveTo>
                  <a:pt x="236626" y="57483"/>
                </a:moveTo>
                <a:lnTo>
                  <a:pt x="128993" y="57483"/>
                </a:lnTo>
                <a:lnTo>
                  <a:pt x="153417" y="61821"/>
                </a:lnTo>
                <a:lnTo>
                  <a:pt x="176010" y="73386"/>
                </a:lnTo>
                <a:lnTo>
                  <a:pt x="192910" y="93262"/>
                </a:lnTo>
                <a:lnTo>
                  <a:pt x="200253" y="122532"/>
                </a:lnTo>
                <a:lnTo>
                  <a:pt x="199401" y="146905"/>
                </a:lnTo>
                <a:lnTo>
                  <a:pt x="187009" y="187130"/>
                </a:lnTo>
                <a:lnTo>
                  <a:pt x="154212" y="217366"/>
                </a:lnTo>
                <a:lnTo>
                  <a:pt x="128993" y="222583"/>
                </a:lnTo>
                <a:lnTo>
                  <a:pt x="232913" y="222583"/>
                </a:lnTo>
                <a:lnTo>
                  <a:pt x="245997" y="197505"/>
                </a:lnTo>
                <a:lnTo>
                  <a:pt x="255447" y="163340"/>
                </a:lnTo>
                <a:lnTo>
                  <a:pt x="258000" y="120373"/>
                </a:lnTo>
                <a:lnTo>
                  <a:pt x="247318" y="72697"/>
                </a:lnTo>
                <a:lnTo>
                  <a:pt x="236626" y="57483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object 48"/>
          <p:cNvSpPr/>
          <p:nvPr/>
        </p:nvSpPr>
        <p:spPr>
          <a:xfrm>
            <a:off x="8639888" y="3200400"/>
            <a:ext cx="258445" cy="280670"/>
          </a:xfrm>
          <a:custGeom>
            <a:avLst/>
            <a:gdLst/>
            <a:ahLst/>
            <a:cxnLst/>
            <a:rect l="l" t="t" r="r" b="b"/>
            <a:pathLst>
              <a:path w="258445" h="280670">
                <a:moveTo>
                  <a:pt x="131168" y="0"/>
                </a:moveTo>
                <a:lnTo>
                  <a:pt x="76561" y="10494"/>
                </a:lnTo>
                <a:lnTo>
                  <a:pt x="39089" y="33740"/>
                </a:lnTo>
                <a:lnTo>
                  <a:pt x="11748" y="70150"/>
                </a:lnTo>
                <a:lnTo>
                  <a:pt x="0" y="120100"/>
                </a:lnTo>
                <a:lnTo>
                  <a:pt x="2560" y="163080"/>
                </a:lnTo>
                <a:lnTo>
                  <a:pt x="25644" y="223374"/>
                </a:lnTo>
                <a:lnTo>
                  <a:pt x="59758" y="258451"/>
                </a:lnTo>
                <a:lnTo>
                  <a:pt x="104437" y="277623"/>
                </a:lnTo>
                <a:lnTo>
                  <a:pt x="129019" y="280108"/>
                </a:lnTo>
                <a:lnTo>
                  <a:pt x="153601" y="277623"/>
                </a:lnTo>
                <a:lnTo>
                  <a:pt x="198269" y="258451"/>
                </a:lnTo>
                <a:lnTo>
                  <a:pt x="232381" y="223374"/>
                </a:lnTo>
                <a:lnTo>
                  <a:pt x="232936" y="222310"/>
                </a:lnTo>
                <a:lnTo>
                  <a:pt x="129019" y="222310"/>
                </a:lnTo>
                <a:lnTo>
                  <a:pt x="116076" y="220987"/>
                </a:lnTo>
                <a:lnTo>
                  <a:pt x="82372" y="202142"/>
                </a:lnTo>
                <a:lnTo>
                  <a:pt x="63065" y="168263"/>
                </a:lnTo>
                <a:lnTo>
                  <a:pt x="57759" y="122259"/>
                </a:lnTo>
                <a:lnTo>
                  <a:pt x="65105" y="92996"/>
                </a:lnTo>
                <a:lnTo>
                  <a:pt x="82011" y="73121"/>
                </a:lnTo>
                <a:lnTo>
                  <a:pt x="104606" y="61550"/>
                </a:lnTo>
                <a:lnTo>
                  <a:pt x="129019" y="57197"/>
                </a:lnTo>
                <a:lnTo>
                  <a:pt x="236582" y="57197"/>
                </a:lnTo>
                <a:lnTo>
                  <a:pt x="221153" y="35763"/>
                </a:lnTo>
                <a:lnTo>
                  <a:pt x="185545" y="12244"/>
                </a:lnTo>
                <a:lnTo>
                  <a:pt x="145059" y="708"/>
                </a:lnTo>
                <a:lnTo>
                  <a:pt x="139259" y="270"/>
                </a:lnTo>
                <a:lnTo>
                  <a:pt x="131168" y="0"/>
                </a:lnTo>
                <a:close/>
              </a:path>
              <a:path w="258445" h="280670">
                <a:moveTo>
                  <a:pt x="236582" y="57197"/>
                </a:moveTo>
                <a:lnTo>
                  <a:pt x="129019" y="57197"/>
                </a:lnTo>
                <a:lnTo>
                  <a:pt x="153432" y="61550"/>
                </a:lnTo>
                <a:lnTo>
                  <a:pt x="176028" y="73121"/>
                </a:lnTo>
                <a:lnTo>
                  <a:pt x="192938" y="92996"/>
                </a:lnTo>
                <a:lnTo>
                  <a:pt x="200291" y="122259"/>
                </a:lnTo>
                <a:lnTo>
                  <a:pt x="199424" y="146637"/>
                </a:lnTo>
                <a:lnTo>
                  <a:pt x="187032" y="186858"/>
                </a:lnTo>
                <a:lnTo>
                  <a:pt x="154235" y="217103"/>
                </a:lnTo>
                <a:lnTo>
                  <a:pt x="129019" y="222310"/>
                </a:lnTo>
                <a:lnTo>
                  <a:pt x="232936" y="222310"/>
                </a:lnTo>
                <a:lnTo>
                  <a:pt x="246014" y="197246"/>
                </a:lnTo>
                <a:lnTo>
                  <a:pt x="255462" y="163080"/>
                </a:lnTo>
                <a:lnTo>
                  <a:pt x="258013" y="120100"/>
                </a:lnTo>
                <a:lnTo>
                  <a:pt x="246952" y="71602"/>
                </a:lnTo>
                <a:lnTo>
                  <a:pt x="236582" y="57197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object 49"/>
          <p:cNvSpPr/>
          <p:nvPr/>
        </p:nvSpPr>
        <p:spPr>
          <a:xfrm>
            <a:off x="8589357" y="3529098"/>
            <a:ext cx="358775" cy="283210"/>
          </a:xfrm>
          <a:custGeom>
            <a:avLst/>
            <a:gdLst/>
            <a:ahLst/>
            <a:cxnLst/>
            <a:rect l="l" t="t" r="r" b="b"/>
            <a:pathLst>
              <a:path w="358775" h="283210">
                <a:moveTo>
                  <a:pt x="179563" y="0"/>
                </a:moveTo>
                <a:lnTo>
                  <a:pt x="129584" y="6729"/>
                </a:lnTo>
                <a:lnTo>
                  <a:pt x="83114" y="27428"/>
                </a:lnTo>
                <a:lnTo>
                  <a:pt x="46333" y="62868"/>
                </a:lnTo>
                <a:lnTo>
                  <a:pt x="25423" y="113817"/>
                </a:lnTo>
                <a:lnTo>
                  <a:pt x="467" y="248500"/>
                </a:lnTo>
                <a:lnTo>
                  <a:pt x="0" y="254851"/>
                </a:lnTo>
                <a:lnTo>
                  <a:pt x="916" y="261069"/>
                </a:lnTo>
                <a:lnTo>
                  <a:pt x="3155" y="266937"/>
                </a:lnTo>
                <a:lnTo>
                  <a:pt x="6652" y="272237"/>
                </a:lnTo>
                <a:lnTo>
                  <a:pt x="12151" y="278841"/>
                </a:lnTo>
                <a:lnTo>
                  <a:pt x="20305" y="282651"/>
                </a:lnTo>
                <a:lnTo>
                  <a:pt x="199972" y="282651"/>
                </a:lnTo>
                <a:lnTo>
                  <a:pt x="211221" y="280383"/>
                </a:lnTo>
                <a:lnTo>
                  <a:pt x="220404" y="274197"/>
                </a:lnTo>
                <a:lnTo>
                  <a:pt x="226594" y="265018"/>
                </a:lnTo>
                <a:lnTo>
                  <a:pt x="228864" y="253771"/>
                </a:lnTo>
                <a:lnTo>
                  <a:pt x="226594" y="242522"/>
                </a:lnTo>
                <a:lnTo>
                  <a:pt x="220404" y="233338"/>
                </a:lnTo>
                <a:lnTo>
                  <a:pt x="211221" y="227148"/>
                </a:lnTo>
                <a:lnTo>
                  <a:pt x="199972" y="224878"/>
                </a:lnTo>
                <a:lnTo>
                  <a:pt x="63612" y="224878"/>
                </a:lnTo>
                <a:lnTo>
                  <a:pt x="82243" y="124345"/>
                </a:lnTo>
                <a:lnTo>
                  <a:pt x="95090" y="94550"/>
                </a:lnTo>
                <a:lnTo>
                  <a:pt x="118230" y="73825"/>
                </a:lnTo>
                <a:lnTo>
                  <a:pt x="147706" y="61720"/>
                </a:lnTo>
                <a:lnTo>
                  <a:pt x="179563" y="57785"/>
                </a:lnTo>
                <a:lnTo>
                  <a:pt x="307529" y="57785"/>
                </a:lnTo>
                <a:lnTo>
                  <a:pt x="276016" y="27419"/>
                </a:lnTo>
                <a:lnTo>
                  <a:pt x="229547" y="6725"/>
                </a:lnTo>
                <a:lnTo>
                  <a:pt x="179563" y="0"/>
                </a:lnTo>
                <a:close/>
              </a:path>
              <a:path w="358775" h="283210">
                <a:moveTo>
                  <a:pt x="307529" y="57785"/>
                </a:moveTo>
                <a:lnTo>
                  <a:pt x="179563" y="57785"/>
                </a:lnTo>
                <a:lnTo>
                  <a:pt x="211418" y="61720"/>
                </a:lnTo>
                <a:lnTo>
                  <a:pt x="240893" y="73825"/>
                </a:lnTo>
                <a:lnTo>
                  <a:pt x="264036" y="94550"/>
                </a:lnTo>
                <a:lnTo>
                  <a:pt x="276895" y="124345"/>
                </a:lnTo>
                <a:lnTo>
                  <a:pt x="301838" y="259041"/>
                </a:lnTo>
                <a:lnTo>
                  <a:pt x="305432" y="268597"/>
                </a:lnTo>
                <a:lnTo>
                  <a:pt x="311862" y="276061"/>
                </a:lnTo>
                <a:lnTo>
                  <a:pt x="320373" y="280917"/>
                </a:lnTo>
                <a:lnTo>
                  <a:pt x="330210" y="282651"/>
                </a:lnTo>
                <a:lnTo>
                  <a:pt x="331963" y="282651"/>
                </a:lnTo>
                <a:lnTo>
                  <a:pt x="358645" y="248500"/>
                </a:lnTo>
                <a:lnTo>
                  <a:pt x="333703" y="113817"/>
                </a:lnTo>
                <a:lnTo>
                  <a:pt x="312794" y="62857"/>
                </a:lnTo>
                <a:lnTo>
                  <a:pt x="307529" y="57785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object 50"/>
          <p:cNvSpPr/>
          <p:nvPr/>
        </p:nvSpPr>
        <p:spPr>
          <a:xfrm>
            <a:off x="7686690" y="3915458"/>
            <a:ext cx="1262380" cy="383540"/>
          </a:xfrm>
          <a:custGeom>
            <a:avLst/>
            <a:gdLst/>
            <a:ahLst/>
            <a:cxnLst/>
            <a:rect l="l" t="t" r="r" b="b"/>
            <a:pathLst>
              <a:path w="1262379" h="383539">
                <a:moveTo>
                  <a:pt x="1232928" y="0"/>
                </a:moveTo>
                <a:lnTo>
                  <a:pt x="922972" y="0"/>
                </a:lnTo>
                <a:lnTo>
                  <a:pt x="915263" y="3746"/>
                </a:lnTo>
                <a:lnTo>
                  <a:pt x="909967" y="9652"/>
                </a:lnTo>
                <a:lnTo>
                  <a:pt x="769010" y="161467"/>
                </a:lnTo>
                <a:lnTo>
                  <a:pt x="472097" y="161467"/>
                </a:lnTo>
                <a:lnTo>
                  <a:pt x="464362" y="164896"/>
                </a:lnTo>
                <a:lnTo>
                  <a:pt x="317512" y="325653"/>
                </a:lnTo>
                <a:lnTo>
                  <a:pt x="28892" y="325653"/>
                </a:lnTo>
                <a:lnTo>
                  <a:pt x="17648" y="327926"/>
                </a:lnTo>
                <a:lnTo>
                  <a:pt x="8464" y="334125"/>
                </a:lnTo>
                <a:lnTo>
                  <a:pt x="2271" y="343318"/>
                </a:lnTo>
                <a:lnTo>
                  <a:pt x="0" y="354571"/>
                </a:lnTo>
                <a:lnTo>
                  <a:pt x="2271" y="365807"/>
                </a:lnTo>
                <a:lnTo>
                  <a:pt x="8464" y="374988"/>
                </a:lnTo>
                <a:lnTo>
                  <a:pt x="17648" y="381179"/>
                </a:lnTo>
                <a:lnTo>
                  <a:pt x="28892" y="383451"/>
                </a:lnTo>
                <a:lnTo>
                  <a:pt x="338391" y="383451"/>
                </a:lnTo>
                <a:lnTo>
                  <a:pt x="346113" y="380022"/>
                </a:lnTo>
                <a:lnTo>
                  <a:pt x="492963" y="219252"/>
                </a:lnTo>
                <a:lnTo>
                  <a:pt x="789622" y="219252"/>
                </a:lnTo>
                <a:lnTo>
                  <a:pt x="797293" y="215912"/>
                </a:lnTo>
                <a:lnTo>
                  <a:pt x="944156" y="57772"/>
                </a:lnTo>
                <a:lnTo>
                  <a:pt x="1232928" y="57772"/>
                </a:lnTo>
                <a:lnTo>
                  <a:pt x="1244172" y="55502"/>
                </a:lnTo>
                <a:lnTo>
                  <a:pt x="1253356" y="49314"/>
                </a:lnTo>
                <a:lnTo>
                  <a:pt x="1259549" y="40134"/>
                </a:lnTo>
                <a:lnTo>
                  <a:pt x="1261821" y="28892"/>
                </a:lnTo>
                <a:lnTo>
                  <a:pt x="1259549" y="17637"/>
                </a:lnTo>
                <a:lnTo>
                  <a:pt x="1253356" y="8455"/>
                </a:lnTo>
                <a:lnTo>
                  <a:pt x="1244172" y="2267"/>
                </a:lnTo>
                <a:lnTo>
                  <a:pt x="1232928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5" name="object 5"/>
          <p:cNvSpPr/>
          <p:nvPr/>
        </p:nvSpPr>
        <p:spPr>
          <a:xfrm>
            <a:off x="533400" y="5334000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23" y="0"/>
                </a:lnTo>
                <a:lnTo>
                  <a:pt x="12044" y="1549"/>
                </a:lnTo>
                <a:lnTo>
                  <a:pt x="5775" y="5780"/>
                </a:lnTo>
                <a:lnTo>
                  <a:pt x="1549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49" y="937085"/>
                </a:lnTo>
                <a:lnTo>
                  <a:pt x="5775" y="943378"/>
                </a:lnTo>
                <a:lnTo>
                  <a:pt x="12044" y="947618"/>
                </a:lnTo>
                <a:lnTo>
                  <a:pt x="19723" y="949172"/>
                </a:lnTo>
                <a:lnTo>
                  <a:pt x="692048" y="949172"/>
                </a:lnTo>
                <a:lnTo>
                  <a:pt x="699762" y="947618"/>
                </a:lnTo>
                <a:lnTo>
                  <a:pt x="706059" y="943378"/>
                </a:lnTo>
                <a:lnTo>
                  <a:pt x="710304" y="937085"/>
                </a:lnTo>
                <a:lnTo>
                  <a:pt x="711860" y="929373"/>
                </a:lnTo>
                <a:lnTo>
                  <a:pt x="711860" y="235838"/>
                </a:lnTo>
                <a:lnTo>
                  <a:pt x="710184" y="231355"/>
                </a:lnTo>
                <a:lnTo>
                  <a:pt x="707161" y="227749"/>
                </a:lnTo>
                <a:lnTo>
                  <a:pt x="516699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6" name="object 6"/>
          <p:cNvSpPr/>
          <p:nvPr/>
        </p:nvSpPr>
        <p:spPr>
          <a:xfrm>
            <a:off x="1047518" y="5334000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9"/>
                </a:lnTo>
                <a:lnTo>
                  <a:pt x="5781" y="231513"/>
                </a:lnTo>
                <a:lnTo>
                  <a:pt x="12065" y="235756"/>
                </a:lnTo>
                <a:lnTo>
                  <a:pt x="19773" y="237312"/>
                </a:lnTo>
                <a:lnTo>
                  <a:pt x="197738" y="237312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" name="object 7"/>
          <p:cNvSpPr txBox="1"/>
          <p:nvPr/>
        </p:nvSpPr>
        <p:spPr>
          <a:xfrm>
            <a:off x="574886" y="5542369"/>
            <a:ext cx="546100" cy="645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2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6" name="object 20"/>
          <p:cNvSpPr txBox="1"/>
          <p:nvPr/>
        </p:nvSpPr>
        <p:spPr>
          <a:xfrm>
            <a:off x="1643736" y="2133600"/>
            <a:ext cx="4071264" cy="753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92430">
              <a:lnSpc>
                <a:spcPct val="101600"/>
              </a:lnSpc>
            </a:pP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IMPULSO DEL PROGRAMA DE DESARROLLO LOCAL  EN  EL  </a:t>
            </a:r>
            <a:r>
              <a:rPr sz="1600" dirty="0" err="1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CORREDOR</a:t>
            </a: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SECO DEL</a:t>
            </a:r>
            <a:r>
              <a:rPr lang="es-419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25"/>
          <p:cNvSpPr txBox="1"/>
          <p:nvPr/>
        </p:nvSpPr>
        <p:spPr>
          <a:xfrm>
            <a:off x="5486400" y="1972717"/>
            <a:ext cx="2618344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419" sz="5700" b="1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sz="5700" b="1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,000</a:t>
            </a:r>
          </a:p>
        </p:txBody>
      </p:sp>
      <p:sp>
        <p:nvSpPr>
          <p:cNvPr id="38" name="object 36"/>
          <p:cNvSpPr/>
          <p:nvPr/>
        </p:nvSpPr>
        <p:spPr>
          <a:xfrm>
            <a:off x="9063800" y="2011972"/>
            <a:ext cx="104775" cy="196215"/>
          </a:xfrm>
          <a:custGeom>
            <a:avLst/>
            <a:gdLst/>
            <a:ahLst/>
            <a:cxnLst/>
            <a:rect l="l" t="t" r="r" b="b"/>
            <a:pathLst>
              <a:path w="104775" h="196214">
                <a:moveTo>
                  <a:pt x="26885" y="0"/>
                </a:moveTo>
                <a:lnTo>
                  <a:pt x="0" y="12153"/>
                </a:lnTo>
                <a:lnTo>
                  <a:pt x="4923" y="22606"/>
                </a:lnTo>
                <a:lnTo>
                  <a:pt x="9991" y="32937"/>
                </a:lnTo>
                <a:lnTo>
                  <a:pt x="15284" y="43154"/>
                </a:lnTo>
                <a:lnTo>
                  <a:pt x="20878" y="53263"/>
                </a:lnTo>
                <a:lnTo>
                  <a:pt x="27569" y="64912"/>
                </a:lnTo>
                <a:lnTo>
                  <a:pt x="34148" y="76628"/>
                </a:lnTo>
                <a:lnTo>
                  <a:pt x="54987" y="123369"/>
                </a:lnTo>
                <a:lnTo>
                  <a:pt x="65472" y="170927"/>
                </a:lnTo>
                <a:lnTo>
                  <a:pt x="66078" y="195287"/>
                </a:lnTo>
                <a:lnTo>
                  <a:pt x="104165" y="196024"/>
                </a:lnTo>
                <a:lnTo>
                  <a:pt x="94491" y="131762"/>
                </a:lnTo>
                <a:lnTo>
                  <a:pt x="68948" y="71843"/>
                </a:lnTo>
                <a:lnTo>
                  <a:pt x="68732" y="71513"/>
                </a:lnTo>
                <a:lnTo>
                  <a:pt x="68453" y="70967"/>
                </a:lnTo>
                <a:lnTo>
                  <a:pt x="63090" y="61779"/>
                </a:lnTo>
                <a:lnTo>
                  <a:pt x="57530" y="52711"/>
                </a:lnTo>
                <a:lnTo>
                  <a:pt x="46228" y="34683"/>
                </a:lnTo>
                <a:lnTo>
                  <a:pt x="41328" y="26558"/>
                </a:lnTo>
                <a:lnTo>
                  <a:pt x="36637" y="18361"/>
                </a:lnTo>
                <a:lnTo>
                  <a:pt x="32025" y="9918"/>
                </a:lnTo>
                <a:lnTo>
                  <a:pt x="27686" y="1676"/>
                </a:lnTo>
                <a:lnTo>
                  <a:pt x="2688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37"/>
          <p:cNvSpPr/>
          <p:nvPr/>
        </p:nvSpPr>
        <p:spPr>
          <a:xfrm>
            <a:off x="8949970" y="2302117"/>
            <a:ext cx="184150" cy="168910"/>
          </a:xfrm>
          <a:custGeom>
            <a:avLst/>
            <a:gdLst/>
            <a:ahLst/>
            <a:cxnLst/>
            <a:rect l="l" t="t" r="r" b="b"/>
            <a:pathLst>
              <a:path w="184150" h="168910">
                <a:moveTo>
                  <a:pt x="147866" y="0"/>
                </a:moveTo>
                <a:lnTo>
                  <a:pt x="144957" y="3784"/>
                </a:lnTo>
                <a:lnTo>
                  <a:pt x="135489" y="16276"/>
                </a:lnTo>
                <a:lnTo>
                  <a:pt x="125496" y="28255"/>
                </a:lnTo>
                <a:lnTo>
                  <a:pt x="79615" y="71532"/>
                </a:lnTo>
                <a:lnTo>
                  <a:pt x="27379" y="107886"/>
                </a:lnTo>
                <a:lnTo>
                  <a:pt x="0" y="124167"/>
                </a:lnTo>
                <a:lnTo>
                  <a:pt x="26073" y="168554"/>
                </a:lnTo>
                <a:lnTo>
                  <a:pt x="69337" y="139660"/>
                </a:lnTo>
                <a:lnTo>
                  <a:pt x="110248" y="107518"/>
                </a:lnTo>
                <a:lnTo>
                  <a:pt x="149093" y="68903"/>
                </a:lnTo>
                <a:lnTo>
                  <a:pt x="182225" y="25438"/>
                </a:lnTo>
                <a:lnTo>
                  <a:pt x="183261" y="23761"/>
                </a:lnTo>
                <a:lnTo>
                  <a:pt x="183756" y="22847"/>
                </a:lnTo>
                <a:lnTo>
                  <a:pt x="147866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ject 38"/>
          <p:cNvSpPr/>
          <p:nvPr/>
        </p:nvSpPr>
        <p:spPr>
          <a:xfrm>
            <a:off x="9040788" y="1721041"/>
            <a:ext cx="102235" cy="188595"/>
          </a:xfrm>
          <a:custGeom>
            <a:avLst/>
            <a:gdLst/>
            <a:ahLst/>
            <a:cxnLst/>
            <a:rect l="l" t="t" r="r" b="b"/>
            <a:pathLst>
              <a:path w="102234" h="188595">
                <a:moveTo>
                  <a:pt x="89966" y="0"/>
                </a:moveTo>
                <a:lnTo>
                  <a:pt x="86042" y="4343"/>
                </a:lnTo>
                <a:lnTo>
                  <a:pt x="81229" y="9423"/>
                </a:lnTo>
                <a:lnTo>
                  <a:pt x="77609" y="13119"/>
                </a:lnTo>
                <a:lnTo>
                  <a:pt x="74244" y="17018"/>
                </a:lnTo>
                <a:lnTo>
                  <a:pt x="44856" y="54990"/>
                </a:lnTo>
                <a:lnTo>
                  <a:pt x="21647" y="96538"/>
                </a:lnTo>
                <a:lnTo>
                  <a:pt x="3145" y="156595"/>
                </a:lnTo>
                <a:lnTo>
                  <a:pt x="0" y="187998"/>
                </a:lnTo>
                <a:lnTo>
                  <a:pt x="24701" y="188353"/>
                </a:lnTo>
                <a:lnTo>
                  <a:pt x="25758" y="164636"/>
                </a:lnTo>
                <a:lnTo>
                  <a:pt x="29549" y="141246"/>
                </a:lnTo>
                <a:lnTo>
                  <a:pt x="44475" y="96253"/>
                </a:lnTo>
                <a:lnTo>
                  <a:pt x="69203" y="52557"/>
                </a:lnTo>
                <a:lnTo>
                  <a:pt x="99236" y="14071"/>
                </a:lnTo>
                <a:lnTo>
                  <a:pt x="101104" y="11836"/>
                </a:lnTo>
                <a:lnTo>
                  <a:pt x="101676" y="11290"/>
                </a:lnTo>
                <a:lnTo>
                  <a:pt x="101536" y="11175"/>
                </a:lnTo>
                <a:lnTo>
                  <a:pt x="89966" y="0"/>
                </a:lnTo>
                <a:close/>
              </a:path>
              <a:path w="102234" h="188595">
                <a:moveTo>
                  <a:pt x="100152" y="12966"/>
                </a:moveTo>
                <a:lnTo>
                  <a:pt x="99186" y="14071"/>
                </a:lnTo>
                <a:lnTo>
                  <a:pt x="100152" y="12966"/>
                </a:lnTo>
                <a:close/>
              </a:path>
              <a:path w="102234" h="188595">
                <a:moveTo>
                  <a:pt x="101142" y="11836"/>
                </a:moveTo>
                <a:lnTo>
                  <a:pt x="100152" y="12966"/>
                </a:lnTo>
                <a:lnTo>
                  <a:pt x="100634" y="12395"/>
                </a:lnTo>
                <a:lnTo>
                  <a:pt x="101142" y="11836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39"/>
          <p:cNvSpPr/>
          <p:nvPr/>
        </p:nvSpPr>
        <p:spPr>
          <a:xfrm>
            <a:off x="9132177" y="2326005"/>
            <a:ext cx="1270" cy="1905"/>
          </a:xfrm>
          <a:custGeom>
            <a:avLst/>
            <a:gdLst/>
            <a:ahLst/>
            <a:cxnLst/>
            <a:rect l="l" t="t" r="r" b="b"/>
            <a:pathLst>
              <a:path w="1270" h="1904">
                <a:moveTo>
                  <a:pt x="50" y="1485"/>
                </a:moveTo>
                <a:lnTo>
                  <a:pt x="304" y="1143"/>
                </a:lnTo>
                <a:lnTo>
                  <a:pt x="965" y="0"/>
                </a:lnTo>
                <a:lnTo>
                  <a:pt x="0" y="1549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40"/>
          <p:cNvSpPr/>
          <p:nvPr/>
        </p:nvSpPr>
        <p:spPr>
          <a:xfrm>
            <a:off x="9132253" y="2083340"/>
            <a:ext cx="635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444" y="0"/>
                </a:lnTo>
              </a:path>
            </a:pathLst>
          </a:custGeom>
          <a:ln w="3175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41"/>
          <p:cNvSpPr/>
          <p:nvPr/>
        </p:nvSpPr>
        <p:spPr>
          <a:xfrm>
            <a:off x="9139975" y="1732877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1917" y="0"/>
                </a:moveTo>
                <a:lnTo>
                  <a:pt x="0" y="2247"/>
                </a:lnTo>
                <a:lnTo>
                  <a:pt x="965" y="1142"/>
                </a:lnTo>
                <a:lnTo>
                  <a:pt x="1917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42"/>
          <p:cNvSpPr/>
          <p:nvPr/>
        </p:nvSpPr>
        <p:spPr>
          <a:xfrm>
            <a:off x="8613775" y="1600200"/>
            <a:ext cx="682625" cy="1212850"/>
          </a:xfrm>
          <a:custGeom>
            <a:avLst/>
            <a:gdLst/>
            <a:ahLst/>
            <a:cxnLst/>
            <a:rect l="l" t="t" r="r" b="b"/>
            <a:pathLst>
              <a:path w="682625" h="1212850">
                <a:moveTo>
                  <a:pt x="564308" y="873277"/>
                </a:moveTo>
                <a:lnTo>
                  <a:pt x="246329" y="873277"/>
                </a:lnTo>
                <a:lnTo>
                  <a:pt x="247535" y="876211"/>
                </a:lnTo>
                <a:lnTo>
                  <a:pt x="267919" y="922477"/>
                </a:lnTo>
                <a:lnTo>
                  <a:pt x="268274" y="923239"/>
                </a:lnTo>
                <a:lnTo>
                  <a:pt x="268947" y="924788"/>
                </a:lnTo>
                <a:lnTo>
                  <a:pt x="233330" y="940706"/>
                </a:lnTo>
                <a:lnTo>
                  <a:pt x="177777" y="963264"/>
                </a:lnTo>
                <a:lnTo>
                  <a:pt x="139526" y="977357"/>
                </a:lnTo>
                <a:lnTo>
                  <a:pt x="108940" y="987869"/>
                </a:lnTo>
                <a:lnTo>
                  <a:pt x="0" y="1212532"/>
                </a:lnTo>
                <a:lnTo>
                  <a:pt x="49326" y="1194041"/>
                </a:lnTo>
                <a:lnTo>
                  <a:pt x="114325" y="1167755"/>
                </a:lnTo>
                <a:lnTo>
                  <a:pt x="178447" y="1139393"/>
                </a:lnTo>
                <a:lnTo>
                  <a:pt x="221349" y="1118962"/>
                </a:lnTo>
                <a:lnTo>
                  <a:pt x="263762" y="1097460"/>
                </a:lnTo>
                <a:lnTo>
                  <a:pt x="305558" y="1074774"/>
                </a:lnTo>
                <a:lnTo>
                  <a:pt x="346612" y="1050791"/>
                </a:lnTo>
                <a:lnTo>
                  <a:pt x="386796" y="1025399"/>
                </a:lnTo>
                <a:lnTo>
                  <a:pt x="425983" y="998486"/>
                </a:lnTo>
                <a:lnTo>
                  <a:pt x="469641" y="965256"/>
                </a:lnTo>
                <a:lnTo>
                  <a:pt x="511355" y="929302"/>
                </a:lnTo>
                <a:lnTo>
                  <a:pt x="550183" y="890335"/>
                </a:lnTo>
                <a:lnTo>
                  <a:pt x="564308" y="873277"/>
                </a:lnTo>
                <a:close/>
              </a:path>
              <a:path w="682625" h="1212850">
                <a:moveTo>
                  <a:pt x="658240" y="0"/>
                </a:moveTo>
                <a:lnTo>
                  <a:pt x="617317" y="16554"/>
                </a:lnTo>
                <a:lnTo>
                  <a:pt x="574388" y="37966"/>
                </a:lnTo>
                <a:lnTo>
                  <a:pt x="516808" y="74362"/>
                </a:lnTo>
                <a:lnTo>
                  <a:pt x="464500" y="119510"/>
                </a:lnTo>
                <a:lnTo>
                  <a:pt x="419702" y="173464"/>
                </a:lnTo>
                <a:lnTo>
                  <a:pt x="387452" y="236042"/>
                </a:lnTo>
                <a:lnTo>
                  <a:pt x="370580" y="304174"/>
                </a:lnTo>
                <a:lnTo>
                  <a:pt x="368096" y="339407"/>
                </a:lnTo>
                <a:lnTo>
                  <a:pt x="368457" y="357203"/>
                </a:lnTo>
                <a:lnTo>
                  <a:pt x="375196" y="410019"/>
                </a:lnTo>
                <a:lnTo>
                  <a:pt x="389751" y="461931"/>
                </a:lnTo>
                <a:lnTo>
                  <a:pt x="405898" y="502672"/>
                </a:lnTo>
                <a:lnTo>
                  <a:pt x="411369" y="514404"/>
                </a:lnTo>
                <a:lnTo>
                  <a:pt x="416394" y="526313"/>
                </a:lnTo>
                <a:lnTo>
                  <a:pt x="427203" y="565931"/>
                </a:lnTo>
                <a:lnTo>
                  <a:pt x="427904" y="573878"/>
                </a:lnTo>
                <a:lnTo>
                  <a:pt x="427889" y="582705"/>
                </a:lnTo>
                <a:lnTo>
                  <a:pt x="413283" y="623594"/>
                </a:lnTo>
                <a:lnTo>
                  <a:pt x="383852" y="651508"/>
                </a:lnTo>
                <a:lnTo>
                  <a:pt x="340184" y="679392"/>
                </a:lnTo>
                <a:lnTo>
                  <a:pt x="275664" y="708396"/>
                </a:lnTo>
                <a:lnTo>
                  <a:pt x="239522" y="721042"/>
                </a:lnTo>
                <a:lnTo>
                  <a:pt x="238099" y="721525"/>
                </a:lnTo>
                <a:lnTo>
                  <a:pt x="146672" y="910031"/>
                </a:lnTo>
                <a:lnTo>
                  <a:pt x="149199" y="909231"/>
                </a:lnTo>
                <a:lnTo>
                  <a:pt x="166942" y="903227"/>
                </a:lnTo>
                <a:lnTo>
                  <a:pt x="216026" y="885418"/>
                </a:lnTo>
                <a:lnTo>
                  <a:pt x="246329" y="873277"/>
                </a:lnTo>
                <a:lnTo>
                  <a:pt x="564308" y="873277"/>
                </a:lnTo>
                <a:lnTo>
                  <a:pt x="566632" y="870470"/>
                </a:lnTo>
                <a:lnTo>
                  <a:pt x="370890" y="870470"/>
                </a:lnTo>
                <a:lnTo>
                  <a:pt x="344817" y="826084"/>
                </a:lnTo>
                <a:lnTo>
                  <a:pt x="398854" y="792384"/>
                </a:lnTo>
                <a:lnTo>
                  <a:pt x="448576" y="752665"/>
                </a:lnTo>
                <a:lnTo>
                  <a:pt x="480307" y="718195"/>
                </a:lnTo>
                <a:lnTo>
                  <a:pt x="489775" y="705700"/>
                </a:lnTo>
                <a:lnTo>
                  <a:pt x="492671" y="701916"/>
                </a:lnTo>
                <a:lnTo>
                  <a:pt x="655811" y="701916"/>
                </a:lnTo>
                <a:lnTo>
                  <a:pt x="661593" y="672198"/>
                </a:lnTo>
                <a:lnTo>
                  <a:pt x="664396" y="636913"/>
                </a:lnTo>
                <a:lnTo>
                  <a:pt x="663403" y="607796"/>
                </a:lnTo>
                <a:lnTo>
                  <a:pt x="562825" y="607796"/>
                </a:lnTo>
                <a:lnTo>
                  <a:pt x="524738" y="607072"/>
                </a:lnTo>
                <a:lnTo>
                  <a:pt x="520261" y="558649"/>
                </a:lnTo>
                <a:lnTo>
                  <a:pt x="504812" y="512445"/>
                </a:lnTo>
                <a:lnTo>
                  <a:pt x="486217" y="476692"/>
                </a:lnTo>
                <a:lnTo>
                  <a:pt x="479526" y="465035"/>
                </a:lnTo>
                <a:lnTo>
                  <a:pt x="473937" y="454926"/>
                </a:lnTo>
                <a:lnTo>
                  <a:pt x="468645" y="444711"/>
                </a:lnTo>
                <a:lnTo>
                  <a:pt x="463578" y="434383"/>
                </a:lnTo>
                <a:lnTo>
                  <a:pt x="458660" y="423938"/>
                </a:lnTo>
                <a:lnTo>
                  <a:pt x="485533" y="411784"/>
                </a:lnTo>
                <a:lnTo>
                  <a:pt x="582444" y="411784"/>
                </a:lnTo>
                <a:lnTo>
                  <a:pt x="579666" y="408139"/>
                </a:lnTo>
                <a:lnTo>
                  <a:pt x="553580" y="374873"/>
                </a:lnTo>
                <a:lnTo>
                  <a:pt x="534965" y="340704"/>
                </a:lnTo>
                <a:lnTo>
                  <a:pt x="525889" y="309206"/>
                </a:lnTo>
                <a:lnTo>
                  <a:pt x="460349" y="309206"/>
                </a:lnTo>
                <a:lnTo>
                  <a:pt x="435635" y="308838"/>
                </a:lnTo>
                <a:lnTo>
                  <a:pt x="438782" y="277438"/>
                </a:lnTo>
                <a:lnTo>
                  <a:pt x="446127" y="246848"/>
                </a:lnTo>
                <a:lnTo>
                  <a:pt x="471906" y="189382"/>
                </a:lnTo>
                <a:lnTo>
                  <a:pt x="499574" y="150147"/>
                </a:lnTo>
                <a:lnTo>
                  <a:pt x="516877" y="130276"/>
                </a:lnTo>
                <a:lnTo>
                  <a:pt x="521690" y="125183"/>
                </a:lnTo>
                <a:lnTo>
                  <a:pt x="525602" y="120853"/>
                </a:lnTo>
                <a:lnTo>
                  <a:pt x="601307" y="120853"/>
                </a:lnTo>
                <a:lnTo>
                  <a:pt x="601929" y="120129"/>
                </a:lnTo>
                <a:lnTo>
                  <a:pt x="632380" y="89979"/>
                </a:lnTo>
                <a:lnTo>
                  <a:pt x="665251" y="62496"/>
                </a:lnTo>
                <a:lnTo>
                  <a:pt x="668490" y="59994"/>
                </a:lnTo>
                <a:lnTo>
                  <a:pt x="621271" y="59994"/>
                </a:lnTo>
                <a:lnTo>
                  <a:pt x="653129" y="28549"/>
                </a:lnTo>
                <a:lnTo>
                  <a:pt x="668032" y="21170"/>
                </a:lnTo>
                <a:lnTo>
                  <a:pt x="666102" y="17208"/>
                </a:lnTo>
                <a:lnTo>
                  <a:pt x="664146" y="13258"/>
                </a:lnTo>
                <a:lnTo>
                  <a:pt x="657898" y="444"/>
                </a:lnTo>
                <a:lnTo>
                  <a:pt x="658240" y="0"/>
                </a:lnTo>
                <a:close/>
              </a:path>
              <a:path w="682625" h="1212850">
                <a:moveTo>
                  <a:pt x="655811" y="701916"/>
                </a:moveTo>
                <a:lnTo>
                  <a:pt x="492671" y="701916"/>
                </a:lnTo>
                <a:lnTo>
                  <a:pt x="528574" y="724763"/>
                </a:lnTo>
                <a:lnTo>
                  <a:pt x="528078" y="725690"/>
                </a:lnTo>
                <a:lnTo>
                  <a:pt x="493909" y="770820"/>
                </a:lnTo>
                <a:lnTo>
                  <a:pt x="455066" y="809434"/>
                </a:lnTo>
                <a:lnTo>
                  <a:pt x="414154" y="841576"/>
                </a:lnTo>
                <a:lnTo>
                  <a:pt x="370890" y="870470"/>
                </a:lnTo>
                <a:lnTo>
                  <a:pt x="566632" y="870470"/>
                </a:lnTo>
                <a:lnTo>
                  <a:pt x="615429" y="802195"/>
                </a:lnTo>
                <a:lnTo>
                  <a:pt x="644802" y="739406"/>
                </a:lnTo>
                <a:lnTo>
                  <a:pt x="654971" y="706233"/>
                </a:lnTo>
                <a:lnTo>
                  <a:pt x="655811" y="701916"/>
                </a:lnTo>
                <a:close/>
              </a:path>
              <a:path w="682625" h="1212850">
                <a:moveTo>
                  <a:pt x="628879" y="483628"/>
                </a:moveTo>
                <a:lnTo>
                  <a:pt x="527596" y="483628"/>
                </a:lnTo>
                <a:lnTo>
                  <a:pt x="527773" y="483946"/>
                </a:lnTo>
                <a:lnTo>
                  <a:pt x="541982" y="512934"/>
                </a:lnTo>
                <a:lnTo>
                  <a:pt x="553150" y="543540"/>
                </a:lnTo>
                <a:lnTo>
                  <a:pt x="560348" y="575233"/>
                </a:lnTo>
                <a:lnTo>
                  <a:pt x="562825" y="607796"/>
                </a:lnTo>
                <a:lnTo>
                  <a:pt x="663403" y="607796"/>
                </a:lnTo>
                <a:lnTo>
                  <a:pt x="658052" y="566624"/>
                </a:lnTo>
                <a:lnTo>
                  <a:pt x="641074" y="510372"/>
                </a:lnTo>
                <a:lnTo>
                  <a:pt x="631618" y="488870"/>
                </a:lnTo>
                <a:lnTo>
                  <a:pt x="628879" y="483628"/>
                </a:lnTo>
                <a:close/>
              </a:path>
              <a:path w="682625" h="1212850">
                <a:moveTo>
                  <a:pt x="527597" y="483631"/>
                </a:moveTo>
                <a:lnTo>
                  <a:pt x="527751" y="483946"/>
                </a:lnTo>
                <a:lnTo>
                  <a:pt x="527597" y="483631"/>
                </a:lnTo>
                <a:close/>
              </a:path>
              <a:path w="682625" h="1212850">
                <a:moveTo>
                  <a:pt x="628003" y="481952"/>
                </a:moveTo>
                <a:lnTo>
                  <a:pt x="526656" y="481952"/>
                </a:lnTo>
                <a:lnTo>
                  <a:pt x="527597" y="483631"/>
                </a:lnTo>
                <a:lnTo>
                  <a:pt x="628879" y="483628"/>
                </a:lnTo>
                <a:lnTo>
                  <a:pt x="628003" y="481952"/>
                </a:lnTo>
                <a:close/>
              </a:path>
              <a:path w="682625" h="1212850">
                <a:moveTo>
                  <a:pt x="582444" y="411784"/>
                </a:moveTo>
                <a:lnTo>
                  <a:pt x="485533" y="411784"/>
                </a:lnTo>
                <a:lnTo>
                  <a:pt x="486333" y="413461"/>
                </a:lnTo>
                <a:lnTo>
                  <a:pt x="516183" y="464489"/>
                </a:lnTo>
                <a:lnTo>
                  <a:pt x="521743" y="473562"/>
                </a:lnTo>
                <a:lnTo>
                  <a:pt x="527100" y="482752"/>
                </a:lnTo>
                <a:lnTo>
                  <a:pt x="526656" y="481952"/>
                </a:lnTo>
                <a:lnTo>
                  <a:pt x="628003" y="481952"/>
                </a:lnTo>
                <a:lnTo>
                  <a:pt x="608495" y="448068"/>
                </a:lnTo>
                <a:lnTo>
                  <a:pt x="584428" y="414388"/>
                </a:lnTo>
                <a:lnTo>
                  <a:pt x="582444" y="411784"/>
                </a:lnTo>
                <a:close/>
              </a:path>
              <a:path w="682625" h="1212850">
                <a:moveTo>
                  <a:pt x="601307" y="120853"/>
                </a:moveTo>
                <a:lnTo>
                  <a:pt x="525602" y="120853"/>
                </a:lnTo>
                <a:lnTo>
                  <a:pt x="537171" y="132016"/>
                </a:lnTo>
                <a:lnTo>
                  <a:pt x="537311" y="132130"/>
                </a:lnTo>
                <a:lnTo>
                  <a:pt x="536778" y="132676"/>
                </a:lnTo>
                <a:lnTo>
                  <a:pt x="504807" y="173464"/>
                </a:lnTo>
                <a:lnTo>
                  <a:pt x="480110" y="217106"/>
                </a:lnTo>
                <a:lnTo>
                  <a:pt x="465196" y="262099"/>
                </a:lnTo>
                <a:lnTo>
                  <a:pt x="460349" y="309206"/>
                </a:lnTo>
                <a:lnTo>
                  <a:pt x="525889" y="309206"/>
                </a:lnTo>
                <a:lnTo>
                  <a:pt x="523826" y="293799"/>
                </a:lnTo>
                <a:lnTo>
                  <a:pt x="523678" y="275742"/>
                </a:lnTo>
                <a:lnTo>
                  <a:pt x="541503" y="206850"/>
                </a:lnTo>
                <a:lnTo>
                  <a:pt x="578998" y="146834"/>
                </a:lnTo>
                <a:lnTo>
                  <a:pt x="601307" y="120853"/>
                </a:lnTo>
                <a:close/>
              </a:path>
              <a:path w="682625" h="1212850">
                <a:moveTo>
                  <a:pt x="671893" y="29070"/>
                </a:moveTo>
                <a:lnTo>
                  <a:pt x="638390" y="48615"/>
                </a:lnTo>
                <a:lnTo>
                  <a:pt x="621271" y="59994"/>
                </a:lnTo>
                <a:lnTo>
                  <a:pt x="668490" y="59994"/>
                </a:lnTo>
                <a:lnTo>
                  <a:pt x="669772" y="59004"/>
                </a:lnTo>
                <a:lnTo>
                  <a:pt x="674344" y="55613"/>
                </a:lnTo>
                <a:lnTo>
                  <a:pt x="682144" y="50089"/>
                </a:lnTo>
                <a:lnTo>
                  <a:pt x="671893" y="29070"/>
                </a:lnTo>
                <a:close/>
              </a:path>
              <a:path w="682625" h="1212850">
                <a:moveTo>
                  <a:pt x="682612" y="49758"/>
                </a:moveTo>
                <a:lnTo>
                  <a:pt x="682144" y="50089"/>
                </a:lnTo>
                <a:lnTo>
                  <a:pt x="682231" y="50266"/>
                </a:lnTo>
                <a:lnTo>
                  <a:pt x="682612" y="497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43"/>
          <p:cNvSpPr/>
          <p:nvPr/>
        </p:nvSpPr>
        <p:spPr>
          <a:xfrm>
            <a:off x="8254124" y="1800263"/>
            <a:ext cx="617855" cy="1016635"/>
          </a:xfrm>
          <a:custGeom>
            <a:avLst/>
            <a:gdLst/>
            <a:ahLst/>
            <a:cxnLst/>
            <a:rect l="l" t="t" r="r" b="b"/>
            <a:pathLst>
              <a:path w="617854" h="1016635">
                <a:moveTo>
                  <a:pt x="308724" y="0"/>
                </a:moveTo>
                <a:lnTo>
                  <a:pt x="263164" y="3353"/>
                </a:lnTo>
                <a:lnTo>
                  <a:pt x="219660" y="13094"/>
                </a:lnTo>
                <a:lnTo>
                  <a:pt x="178692" y="28740"/>
                </a:lnTo>
                <a:lnTo>
                  <a:pt x="140741" y="49810"/>
                </a:lnTo>
                <a:lnTo>
                  <a:pt x="106289" y="75822"/>
                </a:lnTo>
                <a:lnTo>
                  <a:pt x="75817" y="106296"/>
                </a:lnTo>
                <a:lnTo>
                  <a:pt x="49806" y="140750"/>
                </a:lnTo>
                <a:lnTo>
                  <a:pt x="28737" y="178702"/>
                </a:lnTo>
                <a:lnTo>
                  <a:pt x="13093" y="219671"/>
                </a:lnTo>
                <a:lnTo>
                  <a:pt x="3353" y="263177"/>
                </a:lnTo>
                <a:lnTo>
                  <a:pt x="0" y="308737"/>
                </a:lnTo>
                <a:lnTo>
                  <a:pt x="2190" y="345593"/>
                </a:lnTo>
                <a:lnTo>
                  <a:pt x="8593" y="381171"/>
                </a:lnTo>
                <a:lnTo>
                  <a:pt x="18950" y="415225"/>
                </a:lnTo>
                <a:lnTo>
                  <a:pt x="33007" y="447509"/>
                </a:lnTo>
                <a:lnTo>
                  <a:pt x="308724" y="1016076"/>
                </a:lnTo>
                <a:lnTo>
                  <a:pt x="568885" y="479577"/>
                </a:lnTo>
                <a:lnTo>
                  <a:pt x="308724" y="479577"/>
                </a:lnTo>
                <a:lnTo>
                  <a:pt x="263357" y="473463"/>
                </a:lnTo>
                <a:lnTo>
                  <a:pt x="222558" y="456217"/>
                </a:lnTo>
                <a:lnTo>
                  <a:pt x="187969" y="429479"/>
                </a:lnTo>
                <a:lnTo>
                  <a:pt x="161231" y="394890"/>
                </a:lnTo>
                <a:lnTo>
                  <a:pt x="143984" y="354091"/>
                </a:lnTo>
                <a:lnTo>
                  <a:pt x="137871" y="308724"/>
                </a:lnTo>
                <a:lnTo>
                  <a:pt x="143984" y="263359"/>
                </a:lnTo>
                <a:lnTo>
                  <a:pt x="161231" y="222565"/>
                </a:lnTo>
                <a:lnTo>
                  <a:pt x="187969" y="187982"/>
                </a:lnTo>
                <a:lnTo>
                  <a:pt x="222558" y="161250"/>
                </a:lnTo>
                <a:lnTo>
                  <a:pt x="263357" y="144008"/>
                </a:lnTo>
                <a:lnTo>
                  <a:pt x="308724" y="137896"/>
                </a:lnTo>
                <a:lnTo>
                  <a:pt x="565484" y="137896"/>
                </a:lnTo>
                <a:lnTo>
                  <a:pt x="541627" y="106296"/>
                </a:lnTo>
                <a:lnTo>
                  <a:pt x="511154" y="75822"/>
                </a:lnTo>
                <a:lnTo>
                  <a:pt x="476701" y="49810"/>
                </a:lnTo>
                <a:lnTo>
                  <a:pt x="438751" y="28740"/>
                </a:lnTo>
                <a:lnTo>
                  <a:pt x="397783" y="13094"/>
                </a:lnTo>
                <a:lnTo>
                  <a:pt x="354280" y="3353"/>
                </a:lnTo>
                <a:lnTo>
                  <a:pt x="308724" y="0"/>
                </a:lnTo>
                <a:close/>
              </a:path>
              <a:path w="617854" h="1016635">
                <a:moveTo>
                  <a:pt x="565484" y="137896"/>
                </a:moveTo>
                <a:lnTo>
                  <a:pt x="308724" y="137896"/>
                </a:lnTo>
                <a:lnTo>
                  <a:pt x="354085" y="144008"/>
                </a:lnTo>
                <a:lnTo>
                  <a:pt x="394877" y="161250"/>
                </a:lnTo>
                <a:lnTo>
                  <a:pt x="429461" y="187982"/>
                </a:lnTo>
                <a:lnTo>
                  <a:pt x="456195" y="222565"/>
                </a:lnTo>
                <a:lnTo>
                  <a:pt x="473439" y="263359"/>
                </a:lnTo>
                <a:lnTo>
                  <a:pt x="479550" y="308737"/>
                </a:lnTo>
                <a:lnTo>
                  <a:pt x="473439" y="354091"/>
                </a:lnTo>
                <a:lnTo>
                  <a:pt x="456195" y="394890"/>
                </a:lnTo>
                <a:lnTo>
                  <a:pt x="429461" y="429479"/>
                </a:lnTo>
                <a:lnTo>
                  <a:pt x="394877" y="456217"/>
                </a:lnTo>
                <a:lnTo>
                  <a:pt x="354085" y="473463"/>
                </a:lnTo>
                <a:lnTo>
                  <a:pt x="308724" y="479577"/>
                </a:lnTo>
                <a:lnTo>
                  <a:pt x="568885" y="479577"/>
                </a:lnTo>
                <a:lnTo>
                  <a:pt x="598514" y="415153"/>
                </a:lnTo>
                <a:lnTo>
                  <a:pt x="615258" y="345561"/>
                </a:lnTo>
                <a:lnTo>
                  <a:pt x="617447" y="308724"/>
                </a:lnTo>
                <a:lnTo>
                  <a:pt x="614094" y="263177"/>
                </a:lnTo>
                <a:lnTo>
                  <a:pt x="604354" y="219671"/>
                </a:lnTo>
                <a:lnTo>
                  <a:pt x="588708" y="178702"/>
                </a:lnTo>
                <a:lnTo>
                  <a:pt x="567639" y="140750"/>
                </a:lnTo>
                <a:lnTo>
                  <a:pt x="565484" y="137896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11"/>
          <p:cNvSpPr/>
          <p:nvPr/>
        </p:nvSpPr>
        <p:spPr>
          <a:xfrm>
            <a:off x="457200" y="1946750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23" y="0"/>
                </a:lnTo>
                <a:lnTo>
                  <a:pt x="12044" y="1549"/>
                </a:lnTo>
                <a:lnTo>
                  <a:pt x="5775" y="5780"/>
                </a:lnTo>
                <a:lnTo>
                  <a:pt x="1549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49" y="937070"/>
                </a:lnTo>
                <a:lnTo>
                  <a:pt x="5775" y="943355"/>
                </a:lnTo>
                <a:lnTo>
                  <a:pt x="12044" y="947593"/>
                </a:lnTo>
                <a:lnTo>
                  <a:pt x="19723" y="949147"/>
                </a:lnTo>
                <a:lnTo>
                  <a:pt x="692048" y="949147"/>
                </a:lnTo>
                <a:lnTo>
                  <a:pt x="699762" y="947593"/>
                </a:lnTo>
                <a:lnTo>
                  <a:pt x="706059" y="943356"/>
                </a:lnTo>
                <a:lnTo>
                  <a:pt x="710304" y="937070"/>
                </a:lnTo>
                <a:lnTo>
                  <a:pt x="711860" y="929373"/>
                </a:lnTo>
                <a:lnTo>
                  <a:pt x="711860" y="235838"/>
                </a:lnTo>
                <a:lnTo>
                  <a:pt x="710184" y="231330"/>
                </a:lnTo>
                <a:lnTo>
                  <a:pt x="516699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12"/>
          <p:cNvSpPr/>
          <p:nvPr/>
        </p:nvSpPr>
        <p:spPr>
          <a:xfrm>
            <a:off x="971318" y="1946750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04"/>
                </a:lnTo>
                <a:lnTo>
                  <a:pt x="5781" y="231490"/>
                </a:lnTo>
                <a:lnTo>
                  <a:pt x="12065" y="235731"/>
                </a:lnTo>
                <a:lnTo>
                  <a:pt x="19773" y="237286"/>
                </a:lnTo>
                <a:lnTo>
                  <a:pt x="197738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13"/>
          <p:cNvSpPr txBox="1"/>
          <p:nvPr/>
        </p:nvSpPr>
        <p:spPr>
          <a:xfrm>
            <a:off x="548261" y="2155093"/>
            <a:ext cx="546100" cy="645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2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5105400" y="1826298"/>
            <a:ext cx="335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BENEFICIANDO  A MÁS</a:t>
            </a:r>
            <a:r>
              <a:rPr lang="es-HN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HN" sz="1400" b="1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endParaRPr lang="es-ES" sz="1400" b="1" dirty="0"/>
          </a:p>
        </p:txBody>
      </p:sp>
      <p:sp>
        <p:nvSpPr>
          <p:cNvPr id="50" name="49 Rectángulo"/>
          <p:cNvSpPr/>
          <p:nvPr/>
        </p:nvSpPr>
        <p:spPr>
          <a:xfrm>
            <a:off x="5638800" y="2816898"/>
            <a:ext cx="2209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HABITANTES</a:t>
            </a:r>
            <a:endParaRPr lang="es-ES" sz="1400" b="1" dirty="0"/>
          </a:p>
        </p:txBody>
      </p:sp>
      <p:sp>
        <p:nvSpPr>
          <p:cNvPr id="51" name="object 12"/>
          <p:cNvSpPr/>
          <p:nvPr/>
        </p:nvSpPr>
        <p:spPr>
          <a:xfrm>
            <a:off x="-1" y="353491"/>
            <a:ext cx="7543801" cy="88646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bject 13"/>
          <p:cNvSpPr/>
          <p:nvPr/>
        </p:nvSpPr>
        <p:spPr>
          <a:xfrm>
            <a:off x="7543800" y="381000"/>
            <a:ext cx="4572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bject 14"/>
          <p:cNvSpPr txBox="1"/>
          <p:nvPr/>
        </p:nvSpPr>
        <p:spPr>
          <a:xfrm>
            <a:off x="273455" y="381000"/>
            <a:ext cx="734654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LOGROS EN  </a:t>
            </a:r>
            <a:r>
              <a:rPr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VINCULACIÓN UNIVERSIDAD</a:t>
            </a:r>
            <a:r>
              <a:rPr lang="es-HN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-SOCIEDAD</a:t>
            </a:r>
            <a:endParaRPr sz="28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53 Rectángulo"/>
          <p:cNvSpPr/>
          <p:nvPr/>
        </p:nvSpPr>
        <p:spPr>
          <a:xfrm>
            <a:off x="6858000" y="4343400"/>
            <a:ext cx="2209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COMITÉS</a:t>
            </a:r>
            <a:endParaRPr lang="es-ES" sz="1400" b="1" dirty="0"/>
          </a:p>
        </p:txBody>
      </p:sp>
      <p:sp>
        <p:nvSpPr>
          <p:cNvPr id="55" name="CuadroTexto 54"/>
          <p:cNvSpPr txBox="1"/>
          <p:nvPr/>
        </p:nvSpPr>
        <p:spPr>
          <a:xfrm>
            <a:off x="-9300" y="752757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</p:spTree>
    <p:extLst>
      <p:ext uri="{BB962C8B-B14F-4D97-AF65-F5344CB8AC3E}">
        <p14:creationId xmlns:p14="http://schemas.microsoft.com/office/powerpoint/2010/main" val="2431466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10"/>
          <p:cNvSpPr/>
          <p:nvPr/>
        </p:nvSpPr>
        <p:spPr>
          <a:xfrm>
            <a:off x="2590800" y="228600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6"/>
          <p:cNvSpPr/>
          <p:nvPr/>
        </p:nvSpPr>
        <p:spPr>
          <a:xfrm>
            <a:off x="501770" y="3601643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2"/>
                </a:lnTo>
                <a:lnTo>
                  <a:pt x="1551" y="937069"/>
                </a:lnTo>
                <a:lnTo>
                  <a:pt x="5783" y="943354"/>
                </a:lnTo>
                <a:lnTo>
                  <a:pt x="12060" y="947592"/>
                </a:lnTo>
                <a:lnTo>
                  <a:pt x="19748" y="949145"/>
                </a:lnTo>
                <a:lnTo>
                  <a:pt x="692073" y="949145"/>
                </a:lnTo>
                <a:lnTo>
                  <a:pt x="699785" y="947592"/>
                </a:lnTo>
                <a:lnTo>
                  <a:pt x="706078" y="943354"/>
                </a:lnTo>
                <a:lnTo>
                  <a:pt x="710318" y="937069"/>
                </a:lnTo>
                <a:lnTo>
                  <a:pt x="711873" y="929372"/>
                </a:lnTo>
                <a:lnTo>
                  <a:pt x="711873" y="235838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object 7"/>
          <p:cNvSpPr/>
          <p:nvPr/>
        </p:nvSpPr>
        <p:spPr>
          <a:xfrm>
            <a:off x="1015900" y="3601643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5"/>
                </a:lnTo>
                <a:lnTo>
                  <a:pt x="5781" y="231500"/>
                </a:lnTo>
                <a:lnTo>
                  <a:pt x="12065" y="235734"/>
                </a:lnTo>
                <a:lnTo>
                  <a:pt x="19773" y="237286"/>
                </a:lnTo>
                <a:lnTo>
                  <a:pt x="197739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object 8"/>
          <p:cNvSpPr txBox="1"/>
          <p:nvPr/>
        </p:nvSpPr>
        <p:spPr>
          <a:xfrm>
            <a:off x="533400" y="3810000"/>
            <a:ext cx="699826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sz="42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object 21"/>
          <p:cNvSpPr txBox="1"/>
          <p:nvPr/>
        </p:nvSpPr>
        <p:spPr>
          <a:xfrm>
            <a:off x="1677072" y="3612781"/>
            <a:ext cx="5104728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5115">
              <a:lnSpc>
                <a:spcPct val="101600"/>
              </a:lnSpc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SIMPLIFICACIÓN DE PROCESOS PARA LA SUSCRIPCIÓN DE CONVENIOS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20"/>
          <p:cNvSpPr txBox="1"/>
          <p:nvPr/>
        </p:nvSpPr>
        <p:spPr>
          <a:xfrm>
            <a:off x="1676400" y="1752600"/>
            <a:ext cx="4071264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92430">
              <a:lnSpc>
                <a:spcPct val="101600"/>
              </a:lnSpc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321 CONVENIOS INTERNACIONALES SUSCRITOS 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25"/>
          <p:cNvSpPr txBox="1"/>
          <p:nvPr/>
        </p:nvSpPr>
        <p:spPr>
          <a:xfrm>
            <a:off x="6093965" y="1392444"/>
            <a:ext cx="2542144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5700" b="1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 </a:t>
            </a:r>
            <a:endParaRPr sz="5700" b="1" spc="-150" dirty="0">
              <a:solidFill>
                <a:srgbClr val="0039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11"/>
          <p:cNvSpPr/>
          <p:nvPr/>
        </p:nvSpPr>
        <p:spPr>
          <a:xfrm>
            <a:off x="457200" y="1447800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23" y="0"/>
                </a:lnTo>
                <a:lnTo>
                  <a:pt x="12044" y="1549"/>
                </a:lnTo>
                <a:lnTo>
                  <a:pt x="5775" y="5780"/>
                </a:lnTo>
                <a:lnTo>
                  <a:pt x="1549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49" y="937070"/>
                </a:lnTo>
                <a:lnTo>
                  <a:pt x="5775" y="943355"/>
                </a:lnTo>
                <a:lnTo>
                  <a:pt x="12044" y="947593"/>
                </a:lnTo>
                <a:lnTo>
                  <a:pt x="19723" y="949147"/>
                </a:lnTo>
                <a:lnTo>
                  <a:pt x="692048" y="949147"/>
                </a:lnTo>
                <a:lnTo>
                  <a:pt x="699762" y="947593"/>
                </a:lnTo>
                <a:lnTo>
                  <a:pt x="706059" y="943356"/>
                </a:lnTo>
                <a:lnTo>
                  <a:pt x="710304" y="937070"/>
                </a:lnTo>
                <a:lnTo>
                  <a:pt x="711860" y="929373"/>
                </a:lnTo>
                <a:lnTo>
                  <a:pt x="711860" y="235838"/>
                </a:lnTo>
                <a:lnTo>
                  <a:pt x="710184" y="231330"/>
                </a:lnTo>
                <a:lnTo>
                  <a:pt x="516699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12"/>
          <p:cNvSpPr/>
          <p:nvPr/>
        </p:nvSpPr>
        <p:spPr>
          <a:xfrm>
            <a:off x="971318" y="1447800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04"/>
                </a:lnTo>
                <a:lnTo>
                  <a:pt x="5781" y="231490"/>
                </a:lnTo>
                <a:lnTo>
                  <a:pt x="12065" y="235731"/>
                </a:lnTo>
                <a:lnTo>
                  <a:pt x="19773" y="237286"/>
                </a:lnTo>
                <a:lnTo>
                  <a:pt x="197738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13"/>
          <p:cNvSpPr txBox="1"/>
          <p:nvPr/>
        </p:nvSpPr>
        <p:spPr>
          <a:xfrm>
            <a:off x="548261" y="1656143"/>
            <a:ext cx="546100" cy="645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2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661392" y="1713105"/>
            <a:ext cx="2209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VIGENTES</a:t>
            </a:r>
            <a:endParaRPr lang="es-ES" sz="1400" b="1" dirty="0"/>
          </a:p>
        </p:txBody>
      </p:sp>
      <p:sp>
        <p:nvSpPr>
          <p:cNvPr id="51" name="object 12"/>
          <p:cNvSpPr/>
          <p:nvPr/>
        </p:nvSpPr>
        <p:spPr>
          <a:xfrm>
            <a:off x="-1" y="353491"/>
            <a:ext cx="7543801" cy="88646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bject 13"/>
          <p:cNvSpPr/>
          <p:nvPr/>
        </p:nvSpPr>
        <p:spPr>
          <a:xfrm>
            <a:off x="7543800" y="381000"/>
            <a:ext cx="4572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bject 14"/>
          <p:cNvSpPr txBox="1"/>
          <p:nvPr/>
        </p:nvSpPr>
        <p:spPr>
          <a:xfrm>
            <a:off x="273455" y="381000"/>
            <a:ext cx="734654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28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LOGROS </a:t>
            </a:r>
            <a:r>
              <a:rPr lang="es-ES" sz="28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INTERNACIONALIZACIÓN</a:t>
            </a:r>
            <a:endParaRPr sz="28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">
            <a:extLst>
              <a:ext uri="{FF2B5EF4-FFF2-40B4-BE49-F238E27FC236}">
                <a16:creationId xmlns:a16="http://schemas.microsoft.com/office/drawing/2014/main" id="{C63A684D-4175-4FB1-8DA4-BB7734DD2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839" y="2957769"/>
            <a:ext cx="2560182" cy="225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ject 86">
            <a:extLst>
              <a:ext uri="{FF2B5EF4-FFF2-40B4-BE49-F238E27FC236}">
                <a16:creationId xmlns:a16="http://schemas.microsoft.com/office/drawing/2014/main" id="{9F461F0E-5B54-4E73-95AC-2C6F174AA06C}"/>
              </a:ext>
            </a:extLst>
          </p:cNvPr>
          <p:cNvSpPr/>
          <p:nvPr/>
        </p:nvSpPr>
        <p:spPr>
          <a:xfrm>
            <a:off x="8314799" y="1455956"/>
            <a:ext cx="642620" cy="801370"/>
          </a:xfrm>
          <a:custGeom>
            <a:avLst/>
            <a:gdLst/>
            <a:ahLst/>
            <a:cxnLst/>
            <a:rect l="l" t="t" r="r" b="b"/>
            <a:pathLst>
              <a:path w="642620" h="801370">
                <a:moveTo>
                  <a:pt x="534200" y="0"/>
                </a:moveTo>
                <a:lnTo>
                  <a:pt x="0" y="0"/>
                </a:lnTo>
                <a:lnTo>
                  <a:pt x="0" y="694498"/>
                </a:lnTo>
                <a:lnTo>
                  <a:pt x="66763" y="694498"/>
                </a:lnTo>
                <a:lnTo>
                  <a:pt x="66763" y="761274"/>
                </a:lnTo>
                <a:lnTo>
                  <a:pt x="582079" y="761274"/>
                </a:lnTo>
                <a:lnTo>
                  <a:pt x="620864" y="799997"/>
                </a:lnTo>
                <a:lnTo>
                  <a:pt x="624255" y="801305"/>
                </a:lnTo>
                <a:lnTo>
                  <a:pt x="631113" y="801305"/>
                </a:lnTo>
                <a:lnTo>
                  <a:pt x="634504" y="799997"/>
                </a:lnTo>
                <a:lnTo>
                  <a:pt x="642315" y="792173"/>
                </a:lnTo>
                <a:lnTo>
                  <a:pt x="642315" y="783703"/>
                </a:lnTo>
                <a:lnTo>
                  <a:pt x="600976" y="742364"/>
                </a:lnTo>
                <a:lnTo>
                  <a:pt x="600976" y="734528"/>
                </a:lnTo>
                <a:lnTo>
                  <a:pt x="93510" y="734528"/>
                </a:lnTo>
                <a:lnTo>
                  <a:pt x="93510" y="667764"/>
                </a:lnTo>
                <a:lnTo>
                  <a:pt x="26733" y="667764"/>
                </a:lnTo>
                <a:lnTo>
                  <a:pt x="26733" y="26733"/>
                </a:lnTo>
                <a:lnTo>
                  <a:pt x="534200" y="26733"/>
                </a:lnTo>
                <a:lnTo>
                  <a:pt x="534200" y="0"/>
                </a:lnTo>
                <a:close/>
              </a:path>
              <a:path w="642620" h="801370">
                <a:moveTo>
                  <a:pt x="492787" y="634173"/>
                </a:moveTo>
                <a:lnTo>
                  <a:pt x="455041" y="634173"/>
                </a:lnTo>
                <a:lnTo>
                  <a:pt x="555396" y="734528"/>
                </a:lnTo>
                <a:lnTo>
                  <a:pt x="600976" y="734528"/>
                </a:lnTo>
                <a:lnTo>
                  <a:pt x="600976" y="715618"/>
                </a:lnTo>
                <a:lnTo>
                  <a:pt x="574243" y="715618"/>
                </a:lnTo>
                <a:lnTo>
                  <a:pt x="492787" y="634173"/>
                </a:lnTo>
                <a:close/>
              </a:path>
              <a:path w="642620" h="801370">
                <a:moveTo>
                  <a:pt x="419557" y="93510"/>
                </a:moveTo>
                <a:lnTo>
                  <a:pt x="373900" y="93510"/>
                </a:lnTo>
                <a:lnTo>
                  <a:pt x="373900" y="293839"/>
                </a:lnTo>
                <a:lnTo>
                  <a:pt x="574243" y="293839"/>
                </a:lnTo>
                <a:lnTo>
                  <a:pt x="574243" y="715618"/>
                </a:lnTo>
                <a:lnTo>
                  <a:pt x="600976" y="715618"/>
                </a:lnTo>
                <a:lnTo>
                  <a:pt x="600976" y="274929"/>
                </a:lnTo>
                <a:lnTo>
                  <a:pt x="593142" y="267093"/>
                </a:lnTo>
                <a:lnTo>
                  <a:pt x="400672" y="267093"/>
                </a:lnTo>
                <a:lnTo>
                  <a:pt x="400672" y="112344"/>
                </a:lnTo>
                <a:lnTo>
                  <a:pt x="438391" y="112344"/>
                </a:lnTo>
                <a:lnTo>
                  <a:pt x="419557" y="93510"/>
                </a:lnTo>
                <a:close/>
              </a:path>
              <a:path w="642620" h="801370">
                <a:moveTo>
                  <a:pt x="353314" y="355598"/>
                </a:moveTo>
                <a:lnTo>
                  <a:pt x="303425" y="363660"/>
                </a:lnTo>
                <a:lnTo>
                  <a:pt x="260056" y="386101"/>
                </a:lnTo>
                <a:lnTo>
                  <a:pt x="225830" y="420305"/>
                </a:lnTo>
                <a:lnTo>
                  <a:pt x="203370" y="463655"/>
                </a:lnTo>
                <a:lnTo>
                  <a:pt x="195300" y="513535"/>
                </a:lnTo>
                <a:lnTo>
                  <a:pt x="203370" y="563417"/>
                </a:lnTo>
                <a:lnTo>
                  <a:pt x="225830" y="606783"/>
                </a:lnTo>
                <a:lnTo>
                  <a:pt x="260056" y="641007"/>
                </a:lnTo>
                <a:lnTo>
                  <a:pt x="303425" y="663467"/>
                </a:lnTo>
                <a:lnTo>
                  <a:pt x="353314" y="671536"/>
                </a:lnTo>
                <a:lnTo>
                  <a:pt x="381674" y="668963"/>
                </a:lnTo>
                <a:lnTo>
                  <a:pt x="408378" y="661560"/>
                </a:lnTo>
                <a:lnTo>
                  <a:pt x="432981" y="649805"/>
                </a:lnTo>
                <a:lnTo>
                  <a:pt x="440040" y="644803"/>
                </a:lnTo>
                <a:lnTo>
                  <a:pt x="353314" y="644803"/>
                </a:lnTo>
                <a:lnTo>
                  <a:pt x="302263" y="634470"/>
                </a:lnTo>
                <a:lnTo>
                  <a:pt x="260534" y="606311"/>
                </a:lnTo>
                <a:lnTo>
                  <a:pt x="232377" y="564580"/>
                </a:lnTo>
                <a:lnTo>
                  <a:pt x="222046" y="513535"/>
                </a:lnTo>
                <a:lnTo>
                  <a:pt x="232377" y="462483"/>
                </a:lnTo>
                <a:lnTo>
                  <a:pt x="260534" y="420749"/>
                </a:lnTo>
                <a:lnTo>
                  <a:pt x="302263" y="392588"/>
                </a:lnTo>
                <a:lnTo>
                  <a:pt x="353314" y="382256"/>
                </a:lnTo>
                <a:lnTo>
                  <a:pt x="439083" y="382256"/>
                </a:lnTo>
                <a:lnTo>
                  <a:pt x="403165" y="363660"/>
                </a:lnTo>
                <a:lnTo>
                  <a:pt x="353314" y="355598"/>
                </a:lnTo>
                <a:close/>
              </a:path>
              <a:path w="642620" h="801370">
                <a:moveTo>
                  <a:pt x="392823" y="66776"/>
                </a:moveTo>
                <a:lnTo>
                  <a:pt x="66763" y="66776"/>
                </a:lnTo>
                <a:lnTo>
                  <a:pt x="66763" y="667764"/>
                </a:lnTo>
                <a:lnTo>
                  <a:pt x="93510" y="667764"/>
                </a:lnTo>
                <a:lnTo>
                  <a:pt x="93510" y="93510"/>
                </a:lnTo>
                <a:lnTo>
                  <a:pt x="419557" y="93510"/>
                </a:lnTo>
                <a:lnTo>
                  <a:pt x="392823" y="66776"/>
                </a:lnTo>
                <a:close/>
              </a:path>
              <a:path w="642620" h="801370">
                <a:moveTo>
                  <a:pt x="439083" y="382256"/>
                </a:moveTo>
                <a:lnTo>
                  <a:pt x="353314" y="382256"/>
                </a:lnTo>
                <a:lnTo>
                  <a:pt x="404319" y="392588"/>
                </a:lnTo>
                <a:lnTo>
                  <a:pt x="446027" y="420749"/>
                </a:lnTo>
                <a:lnTo>
                  <a:pt x="474175" y="462483"/>
                </a:lnTo>
                <a:lnTo>
                  <a:pt x="484504" y="513535"/>
                </a:lnTo>
                <a:lnTo>
                  <a:pt x="474175" y="564580"/>
                </a:lnTo>
                <a:lnTo>
                  <a:pt x="446027" y="606311"/>
                </a:lnTo>
                <a:lnTo>
                  <a:pt x="404319" y="634470"/>
                </a:lnTo>
                <a:lnTo>
                  <a:pt x="353314" y="644803"/>
                </a:lnTo>
                <a:lnTo>
                  <a:pt x="440040" y="644803"/>
                </a:lnTo>
                <a:lnTo>
                  <a:pt x="455041" y="634173"/>
                </a:lnTo>
                <a:lnTo>
                  <a:pt x="492787" y="634173"/>
                </a:lnTo>
                <a:lnTo>
                  <a:pt x="473938" y="615326"/>
                </a:lnTo>
                <a:lnTo>
                  <a:pt x="489562" y="593270"/>
                </a:lnTo>
                <a:lnTo>
                  <a:pt x="501300" y="568660"/>
                </a:lnTo>
                <a:lnTo>
                  <a:pt x="508685" y="541935"/>
                </a:lnTo>
                <a:lnTo>
                  <a:pt x="511251" y="513535"/>
                </a:lnTo>
                <a:lnTo>
                  <a:pt x="503182" y="463655"/>
                </a:lnTo>
                <a:lnTo>
                  <a:pt x="480726" y="420305"/>
                </a:lnTo>
                <a:lnTo>
                  <a:pt x="446511" y="386101"/>
                </a:lnTo>
                <a:lnTo>
                  <a:pt x="439083" y="382256"/>
                </a:lnTo>
                <a:close/>
              </a:path>
              <a:path w="642620" h="801370">
                <a:moveTo>
                  <a:pt x="438391" y="112344"/>
                </a:moveTo>
                <a:lnTo>
                  <a:pt x="400672" y="112344"/>
                </a:lnTo>
                <a:lnTo>
                  <a:pt x="555396" y="267093"/>
                </a:lnTo>
                <a:lnTo>
                  <a:pt x="593142" y="267093"/>
                </a:lnTo>
                <a:lnTo>
                  <a:pt x="534200" y="208140"/>
                </a:lnTo>
                <a:lnTo>
                  <a:pt x="534200" y="181419"/>
                </a:lnTo>
                <a:lnTo>
                  <a:pt x="507466" y="181419"/>
                </a:lnTo>
                <a:lnTo>
                  <a:pt x="438391" y="112344"/>
                </a:lnTo>
                <a:close/>
              </a:path>
              <a:path w="642620" h="801370">
                <a:moveTo>
                  <a:pt x="534200" y="26733"/>
                </a:moveTo>
                <a:lnTo>
                  <a:pt x="507466" y="26733"/>
                </a:lnTo>
                <a:lnTo>
                  <a:pt x="507466" y="181419"/>
                </a:lnTo>
                <a:lnTo>
                  <a:pt x="534200" y="181419"/>
                </a:lnTo>
                <a:lnTo>
                  <a:pt x="534200" y="26733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id="{C1F79DA5-A14B-41BD-83F6-9F3050043F60}"/>
              </a:ext>
            </a:extLst>
          </p:cNvPr>
          <p:cNvSpPr/>
          <p:nvPr/>
        </p:nvSpPr>
        <p:spPr>
          <a:xfrm>
            <a:off x="566297" y="5934519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23" y="0"/>
                </a:lnTo>
                <a:lnTo>
                  <a:pt x="12044" y="1549"/>
                </a:lnTo>
                <a:lnTo>
                  <a:pt x="5775" y="5780"/>
                </a:lnTo>
                <a:lnTo>
                  <a:pt x="1549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49" y="937070"/>
                </a:lnTo>
                <a:lnTo>
                  <a:pt x="5775" y="943355"/>
                </a:lnTo>
                <a:lnTo>
                  <a:pt x="12044" y="947593"/>
                </a:lnTo>
                <a:lnTo>
                  <a:pt x="19723" y="949147"/>
                </a:lnTo>
                <a:lnTo>
                  <a:pt x="692048" y="949147"/>
                </a:lnTo>
                <a:lnTo>
                  <a:pt x="699762" y="947593"/>
                </a:lnTo>
                <a:lnTo>
                  <a:pt x="706059" y="943356"/>
                </a:lnTo>
                <a:lnTo>
                  <a:pt x="710304" y="937070"/>
                </a:lnTo>
                <a:lnTo>
                  <a:pt x="711860" y="929373"/>
                </a:lnTo>
                <a:lnTo>
                  <a:pt x="711860" y="235838"/>
                </a:lnTo>
                <a:lnTo>
                  <a:pt x="710184" y="231330"/>
                </a:lnTo>
                <a:lnTo>
                  <a:pt x="516699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12">
            <a:extLst>
              <a:ext uri="{FF2B5EF4-FFF2-40B4-BE49-F238E27FC236}">
                <a16:creationId xmlns:a16="http://schemas.microsoft.com/office/drawing/2014/main" id="{8EBDF89E-DCC6-411F-BC1B-B389D1BD0168}"/>
              </a:ext>
            </a:extLst>
          </p:cNvPr>
          <p:cNvSpPr/>
          <p:nvPr/>
        </p:nvSpPr>
        <p:spPr>
          <a:xfrm>
            <a:off x="1080415" y="5934519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04"/>
                </a:lnTo>
                <a:lnTo>
                  <a:pt x="5781" y="231490"/>
                </a:lnTo>
                <a:lnTo>
                  <a:pt x="12065" y="235731"/>
                </a:lnTo>
                <a:lnTo>
                  <a:pt x="19773" y="237286"/>
                </a:lnTo>
                <a:lnTo>
                  <a:pt x="197738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13">
            <a:extLst>
              <a:ext uri="{FF2B5EF4-FFF2-40B4-BE49-F238E27FC236}">
                <a16:creationId xmlns:a16="http://schemas.microsoft.com/office/drawing/2014/main" id="{A5C0BEE8-80C3-499D-92B2-2D4BB6A4FE30}"/>
              </a:ext>
            </a:extLst>
          </p:cNvPr>
          <p:cNvSpPr txBox="1"/>
          <p:nvPr/>
        </p:nvSpPr>
        <p:spPr>
          <a:xfrm>
            <a:off x="657358" y="6142862"/>
            <a:ext cx="546100" cy="645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2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21">
            <a:extLst>
              <a:ext uri="{FF2B5EF4-FFF2-40B4-BE49-F238E27FC236}">
                <a16:creationId xmlns:a16="http://schemas.microsoft.com/office/drawing/2014/main" id="{9C1F3C4C-6012-4931-9BCF-957EB7007D30}"/>
              </a:ext>
            </a:extLst>
          </p:cNvPr>
          <p:cNvSpPr txBox="1"/>
          <p:nvPr/>
        </p:nvSpPr>
        <p:spPr>
          <a:xfrm>
            <a:off x="1676400" y="6104762"/>
            <a:ext cx="5104728" cy="235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5115">
              <a:lnSpc>
                <a:spcPct val="101600"/>
              </a:lnSpc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MOVILIDADES AL EXTERIOR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47">
            <a:extLst>
              <a:ext uri="{FF2B5EF4-FFF2-40B4-BE49-F238E27FC236}">
                <a16:creationId xmlns:a16="http://schemas.microsoft.com/office/drawing/2014/main" id="{F0FB7001-E735-4A22-B3A9-B827BB64658F}"/>
              </a:ext>
            </a:extLst>
          </p:cNvPr>
          <p:cNvSpPr/>
          <p:nvPr/>
        </p:nvSpPr>
        <p:spPr>
          <a:xfrm>
            <a:off x="9112445" y="5717898"/>
            <a:ext cx="785495" cy="572770"/>
          </a:xfrm>
          <a:custGeom>
            <a:avLst/>
            <a:gdLst/>
            <a:ahLst/>
            <a:cxnLst/>
            <a:rect l="l" t="t" r="r" b="b"/>
            <a:pathLst>
              <a:path w="785495" h="572770">
                <a:moveTo>
                  <a:pt x="777722" y="0"/>
                </a:moveTo>
                <a:lnTo>
                  <a:pt x="7378" y="0"/>
                </a:lnTo>
                <a:lnTo>
                  <a:pt x="0" y="7365"/>
                </a:lnTo>
                <a:lnTo>
                  <a:pt x="0" y="565365"/>
                </a:lnTo>
                <a:lnTo>
                  <a:pt x="7378" y="572719"/>
                </a:lnTo>
                <a:lnTo>
                  <a:pt x="493102" y="572719"/>
                </a:lnTo>
                <a:lnTo>
                  <a:pt x="493102" y="492048"/>
                </a:lnTo>
                <a:lnTo>
                  <a:pt x="477279" y="470691"/>
                </a:lnTo>
                <a:lnTo>
                  <a:pt x="465375" y="446671"/>
                </a:lnTo>
                <a:lnTo>
                  <a:pt x="457877" y="420461"/>
                </a:lnTo>
                <a:lnTo>
                  <a:pt x="455269" y="392531"/>
                </a:lnTo>
                <a:lnTo>
                  <a:pt x="458641" y="371640"/>
                </a:lnTo>
                <a:lnTo>
                  <a:pt x="74028" y="371640"/>
                </a:lnTo>
                <a:lnTo>
                  <a:pt x="61502" y="369108"/>
                </a:lnTo>
                <a:lnTo>
                  <a:pt x="51268" y="362207"/>
                </a:lnTo>
                <a:lnTo>
                  <a:pt x="44365" y="351976"/>
                </a:lnTo>
                <a:lnTo>
                  <a:pt x="41833" y="339458"/>
                </a:lnTo>
                <a:lnTo>
                  <a:pt x="44365" y="326934"/>
                </a:lnTo>
                <a:lnTo>
                  <a:pt x="51268" y="316704"/>
                </a:lnTo>
                <a:lnTo>
                  <a:pt x="61502" y="309806"/>
                </a:lnTo>
                <a:lnTo>
                  <a:pt x="74028" y="307276"/>
                </a:lnTo>
                <a:lnTo>
                  <a:pt x="482499" y="307276"/>
                </a:lnTo>
                <a:lnTo>
                  <a:pt x="484183" y="304017"/>
                </a:lnTo>
                <a:lnTo>
                  <a:pt x="516596" y="271538"/>
                </a:lnTo>
                <a:lnTo>
                  <a:pt x="528318" y="265455"/>
                </a:lnTo>
                <a:lnTo>
                  <a:pt x="74028" y="265455"/>
                </a:lnTo>
                <a:lnTo>
                  <a:pt x="61502" y="262927"/>
                </a:lnTo>
                <a:lnTo>
                  <a:pt x="51268" y="256032"/>
                </a:lnTo>
                <a:lnTo>
                  <a:pt x="44365" y="245802"/>
                </a:lnTo>
                <a:lnTo>
                  <a:pt x="41833" y="233273"/>
                </a:lnTo>
                <a:lnTo>
                  <a:pt x="44365" y="220751"/>
                </a:lnTo>
                <a:lnTo>
                  <a:pt x="51268" y="210526"/>
                </a:lnTo>
                <a:lnTo>
                  <a:pt x="61502" y="203632"/>
                </a:lnTo>
                <a:lnTo>
                  <a:pt x="74028" y="201104"/>
                </a:lnTo>
                <a:lnTo>
                  <a:pt x="785088" y="201104"/>
                </a:lnTo>
                <a:lnTo>
                  <a:pt x="785088" y="159270"/>
                </a:lnTo>
                <a:lnTo>
                  <a:pt x="74028" y="159270"/>
                </a:lnTo>
                <a:lnTo>
                  <a:pt x="61502" y="156741"/>
                </a:lnTo>
                <a:lnTo>
                  <a:pt x="51268" y="149844"/>
                </a:lnTo>
                <a:lnTo>
                  <a:pt x="44365" y="139618"/>
                </a:lnTo>
                <a:lnTo>
                  <a:pt x="41833" y="127101"/>
                </a:lnTo>
                <a:lnTo>
                  <a:pt x="44365" y="114579"/>
                </a:lnTo>
                <a:lnTo>
                  <a:pt x="51268" y="104354"/>
                </a:lnTo>
                <a:lnTo>
                  <a:pt x="61502" y="97460"/>
                </a:lnTo>
                <a:lnTo>
                  <a:pt x="74028" y="94932"/>
                </a:lnTo>
                <a:lnTo>
                  <a:pt x="785088" y="94932"/>
                </a:lnTo>
                <a:lnTo>
                  <a:pt x="785088" y="7365"/>
                </a:lnTo>
                <a:lnTo>
                  <a:pt x="777722" y="0"/>
                </a:lnTo>
                <a:close/>
              </a:path>
              <a:path w="785495" h="572770">
                <a:moveTo>
                  <a:pt x="785088" y="242569"/>
                </a:moveTo>
                <a:lnTo>
                  <a:pt x="604901" y="242569"/>
                </a:lnTo>
                <a:lnTo>
                  <a:pt x="652145" y="250226"/>
                </a:lnTo>
                <a:lnTo>
                  <a:pt x="693211" y="271538"/>
                </a:lnTo>
                <a:lnTo>
                  <a:pt x="725617" y="304017"/>
                </a:lnTo>
                <a:lnTo>
                  <a:pt x="746880" y="345177"/>
                </a:lnTo>
                <a:lnTo>
                  <a:pt x="754519" y="392531"/>
                </a:lnTo>
                <a:lnTo>
                  <a:pt x="751917" y="420461"/>
                </a:lnTo>
                <a:lnTo>
                  <a:pt x="744431" y="446671"/>
                </a:lnTo>
                <a:lnTo>
                  <a:pt x="732536" y="470691"/>
                </a:lnTo>
                <a:lnTo>
                  <a:pt x="716711" y="492048"/>
                </a:lnTo>
                <a:lnTo>
                  <a:pt x="716711" y="572719"/>
                </a:lnTo>
                <a:lnTo>
                  <a:pt x="777722" y="572719"/>
                </a:lnTo>
                <a:lnTo>
                  <a:pt x="785088" y="565365"/>
                </a:lnTo>
                <a:lnTo>
                  <a:pt x="785088" y="242569"/>
                </a:lnTo>
                <a:close/>
              </a:path>
              <a:path w="785495" h="572770">
                <a:moveTo>
                  <a:pt x="482499" y="307276"/>
                </a:moveTo>
                <a:lnTo>
                  <a:pt x="392556" y="307276"/>
                </a:lnTo>
                <a:lnTo>
                  <a:pt x="405080" y="309806"/>
                </a:lnTo>
                <a:lnTo>
                  <a:pt x="415310" y="316704"/>
                </a:lnTo>
                <a:lnTo>
                  <a:pt x="422208" y="326934"/>
                </a:lnTo>
                <a:lnTo>
                  <a:pt x="424738" y="339458"/>
                </a:lnTo>
                <a:lnTo>
                  <a:pt x="422208" y="351976"/>
                </a:lnTo>
                <a:lnTo>
                  <a:pt x="415310" y="362207"/>
                </a:lnTo>
                <a:lnTo>
                  <a:pt x="405080" y="369108"/>
                </a:lnTo>
                <a:lnTo>
                  <a:pt x="392556" y="371640"/>
                </a:lnTo>
                <a:lnTo>
                  <a:pt x="458641" y="371640"/>
                </a:lnTo>
                <a:lnTo>
                  <a:pt x="462912" y="345177"/>
                </a:lnTo>
                <a:lnTo>
                  <a:pt x="482499" y="307276"/>
                </a:lnTo>
                <a:close/>
              </a:path>
              <a:path w="785495" h="572770">
                <a:moveTo>
                  <a:pt x="785088" y="201104"/>
                </a:moveTo>
                <a:lnTo>
                  <a:pt x="392556" y="201104"/>
                </a:lnTo>
                <a:lnTo>
                  <a:pt x="405080" y="203632"/>
                </a:lnTo>
                <a:lnTo>
                  <a:pt x="415310" y="210526"/>
                </a:lnTo>
                <a:lnTo>
                  <a:pt x="422208" y="220751"/>
                </a:lnTo>
                <a:lnTo>
                  <a:pt x="424738" y="233273"/>
                </a:lnTo>
                <a:lnTo>
                  <a:pt x="422208" y="245802"/>
                </a:lnTo>
                <a:lnTo>
                  <a:pt x="415310" y="256032"/>
                </a:lnTo>
                <a:lnTo>
                  <a:pt x="405080" y="262927"/>
                </a:lnTo>
                <a:lnTo>
                  <a:pt x="392556" y="265455"/>
                </a:lnTo>
                <a:lnTo>
                  <a:pt x="528318" y="265455"/>
                </a:lnTo>
                <a:lnTo>
                  <a:pt x="557664" y="250226"/>
                </a:lnTo>
                <a:lnTo>
                  <a:pt x="604901" y="242569"/>
                </a:lnTo>
                <a:lnTo>
                  <a:pt x="785088" y="242569"/>
                </a:lnTo>
                <a:lnTo>
                  <a:pt x="785088" y="201104"/>
                </a:lnTo>
                <a:close/>
              </a:path>
              <a:path w="785495" h="572770">
                <a:moveTo>
                  <a:pt x="785088" y="94932"/>
                </a:moveTo>
                <a:lnTo>
                  <a:pt x="392556" y="94932"/>
                </a:lnTo>
                <a:lnTo>
                  <a:pt x="405080" y="97460"/>
                </a:lnTo>
                <a:lnTo>
                  <a:pt x="415310" y="104354"/>
                </a:lnTo>
                <a:lnTo>
                  <a:pt x="422208" y="114579"/>
                </a:lnTo>
                <a:lnTo>
                  <a:pt x="424738" y="127101"/>
                </a:lnTo>
                <a:lnTo>
                  <a:pt x="422208" y="139618"/>
                </a:lnTo>
                <a:lnTo>
                  <a:pt x="415310" y="149844"/>
                </a:lnTo>
                <a:lnTo>
                  <a:pt x="405080" y="156741"/>
                </a:lnTo>
                <a:lnTo>
                  <a:pt x="392556" y="159270"/>
                </a:lnTo>
                <a:lnTo>
                  <a:pt x="785088" y="159270"/>
                </a:lnTo>
                <a:lnTo>
                  <a:pt x="785088" y="94932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0" name="object 48">
            <a:extLst>
              <a:ext uri="{FF2B5EF4-FFF2-40B4-BE49-F238E27FC236}">
                <a16:creationId xmlns:a16="http://schemas.microsoft.com/office/drawing/2014/main" id="{011BF96F-69F5-43E4-A9C1-84F6ACEE9133}"/>
              </a:ext>
            </a:extLst>
          </p:cNvPr>
          <p:cNvSpPr/>
          <p:nvPr/>
        </p:nvSpPr>
        <p:spPr>
          <a:xfrm>
            <a:off x="9669899" y="6252657"/>
            <a:ext cx="95250" cy="116205"/>
          </a:xfrm>
          <a:custGeom>
            <a:avLst/>
            <a:gdLst/>
            <a:ahLst/>
            <a:cxnLst/>
            <a:rect l="l" t="t" r="r" b="b"/>
            <a:pathLst>
              <a:path w="95250" h="116204">
                <a:moveTo>
                  <a:pt x="0" y="0"/>
                </a:moveTo>
                <a:lnTo>
                  <a:pt x="0" y="116192"/>
                </a:lnTo>
                <a:lnTo>
                  <a:pt x="35013" y="92849"/>
                </a:lnTo>
                <a:lnTo>
                  <a:pt x="41236" y="91059"/>
                </a:lnTo>
                <a:lnTo>
                  <a:pt x="94919" y="91059"/>
                </a:lnTo>
                <a:lnTo>
                  <a:pt x="94919" y="7759"/>
                </a:lnTo>
                <a:lnTo>
                  <a:pt x="47434" y="7759"/>
                </a:lnTo>
                <a:lnTo>
                  <a:pt x="35134" y="7252"/>
                </a:lnTo>
                <a:lnTo>
                  <a:pt x="23102" y="5761"/>
                </a:lnTo>
                <a:lnTo>
                  <a:pt x="11378" y="3328"/>
                </a:lnTo>
                <a:lnTo>
                  <a:pt x="0" y="0"/>
                </a:lnTo>
                <a:close/>
              </a:path>
              <a:path w="95250" h="116204">
                <a:moveTo>
                  <a:pt x="94919" y="91059"/>
                </a:moveTo>
                <a:lnTo>
                  <a:pt x="53670" y="91059"/>
                </a:lnTo>
                <a:lnTo>
                  <a:pt x="59893" y="92849"/>
                </a:lnTo>
                <a:lnTo>
                  <a:pt x="94919" y="116192"/>
                </a:lnTo>
                <a:lnTo>
                  <a:pt x="94919" y="91059"/>
                </a:lnTo>
                <a:close/>
              </a:path>
              <a:path w="95250" h="116204">
                <a:moveTo>
                  <a:pt x="94919" y="0"/>
                </a:moveTo>
                <a:lnTo>
                  <a:pt x="83533" y="3328"/>
                </a:lnTo>
                <a:lnTo>
                  <a:pt x="71801" y="5761"/>
                </a:lnTo>
                <a:lnTo>
                  <a:pt x="59756" y="7252"/>
                </a:lnTo>
                <a:lnTo>
                  <a:pt x="47434" y="7759"/>
                </a:lnTo>
                <a:lnTo>
                  <a:pt x="94919" y="7759"/>
                </a:lnTo>
                <a:lnTo>
                  <a:pt x="94919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1" name="object 49">
            <a:extLst>
              <a:ext uri="{FF2B5EF4-FFF2-40B4-BE49-F238E27FC236}">
                <a16:creationId xmlns:a16="http://schemas.microsoft.com/office/drawing/2014/main" id="{417079B4-C32F-4FBC-B8BC-195FFB153A07}"/>
              </a:ext>
            </a:extLst>
          </p:cNvPr>
          <p:cNvSpPr/>
          <p:nvPr/>
        </p:nvSpPr>
        <p:spPr>
          <a:xfrm>
            <a:off x="9154279" y="5812818"/>
            <a:ext cx="382905" cy="64769"/>
          </a:xfrm>
          <a:custGeom>
            <a:avLst/>
            <a:gdLst/>
            <a:ahLst/>
            <a:cxnLst/>
            <a:rect l="l" t="t" r="r" b="b"/>
            <a:pathLst>
              <a:path w="382904" h="64770">
                <a:moveTo>
                  <a:pt x="350723" y="0"/>
                </a:moveTo>
                <a:lnTo>
                  <a:pt x="32194" y="0"/>
                </a:lnTo>
                <a:lnTo>
                  <a:pt x="19668" y="2529"/>
                </a:lnTo>
                <a:lnTo>
                  <a:pt x="9434" y="9426"/>
                </a:lnTo>
                <a:lnTo>
                  <a:pt x="2531" y="19652"/>
                </a:lnTo>
                <a:lnTo>
                  <a:pt x="0" y="32169"/>
                </a:lnTo>
                <a:lnTo>
                  <a:pt x="2531" y="44691"/>
                </a:lnTo>
                <a:lnTo>
                  <a:pt x="9434" y="54916"/>
                </a:lnTo>
                <a:lnTo>
                  <a:pt x="19668" y="61810"/>
                </a:lnTo>
                <a:lnTo>
                  <a:pt x="32194" y="64338"/>
                </a:lnTo>
                <a:lnTo>
                  <a:pt x="350723" y="64338"/>
                </a:lnTo>
                <a:lnTo>
                  <a:pt x="363247" y="61810"/>
                </a:lnTo>
                <a:lnTo>
                  <a:pt x="373476" y="54916"/>
                </a:lnTo>
                <a:lnTo>
                  <a:pt x="380375" y="44691"/>
                </a:lnTo>
                <a:lnTo>
                  <a:pt x="382904" y="32169"/>
                </a:lnTo>
                <a:lnTo>
                  <a:pt x="380375" y="19652"/>
                </a:lnTo>
                <a:lnTo>
                  <a:pt x="373476" y="9426"/>
                </a:lnTo>
                <a:lnTo>
                  <a:pt x="363247" y="2529"/>
                </a:lnTo>
                <a:lnTo>
                  <a:pt x="350723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2" name="object 50">
            <a:extLst>
              <a:ext uri="{FF2B5EF4-FFF2-40B4-BE49-F238E27FC236}">
                <a16:creationId xmlns:a16="http://schemas.microsoft.com/office/drawing/2014/main" id="{79CC10DF-2B1A-476D-8198-896CC200C063}"/>
              </a:ext>
            </a:extLst>
          </p:cNvPr>
          <p:cNvSpPr/>
          <p:nvPr/>
        </p:nvSpPr>
        <p:spPr>
          <a:xfrm>
            <a:off x="9154279" y="5919002"/>
            <a:ext cx="382905" cy="64769"/>
          </a:xfrm>
          <a:custGeom>
            <a:avLst/>
            <a:gdLst/>
            <a:ahLst/>
            <a:cxnLst/>
            <a:rect l="l" t="t" r="r" b="b"/>
            <a:pathLst>
              <a:path w="382904" h="64770">
                <a:moveTo>
                  <a:pt x="350723" y="0"/>
                </a:moveTo>
                <a:lnTo>
                  <a:pt x="32194" y="0"/>
                </a:lnTo>
                <a:lnTo>
                  <a:pt x="19668" y="2527"/>
                </a:lnTo>
                <a:lnTo>
                  <a:pt x="9434" y="9421"/>
                </a:lnTo>
                <a:lnTo>
                  <a:pt x="2531" y="19647"/>
                </a:lnTo>
                <a:lnTo>
                  <a:pt x="0" y="32169"/>
                </a:lnTo>
                <a:lnTo>
                  <a:pt x="2531" y="44698"/>
                </a:lnTo>
                <a:lnTo>
                  <a:pt x="9434" y="54927"/>
                </a:lnTo>
                <a:lnTo>
                  <a:pt x="19668" y="61822"/>
                </a:lnTo>
                <a:lnTo>
                  <a:pt x="32194" y="64350"/>
                </a:lnTo>
                <a:lnTo>
                  <a:pt x="350723" y="64350"/>
                </a:lnTo>
                <a:lnTo>
                  <a:pt x="363247" y="61822"/>
                </a:lnTo>
                <a:lnTo>
                  <a:pt x="373476" y="54927"/>
                </a:lnTo>
                <a:lnTo>
                  <a:pt x="380375" y="44698"/>
                </a:lnTo>
                <a:lnTo>
                  <a:pt x="382904" y="32169"/>
                </a:lnTo>
                <a:lnTo>
                  <a:pt x="380375" y="19647"/>
                </a:lnTo>
                <a:lnTo>
                  <a:pt x="373476" y="9421"/>
                </a:lnTo>
                <a:lnTo>
                  <a:pt x="363247" y="2527"/>
                </a:lnTo>
                <a:lnTo>
                  <a:pt x="350723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3" name="object 51">
            <a:extLst>
              <a:ext uri="{FF2B5EF4-FFF2-40B4-BE49-F238E27FC236}">
                <a16:creationId xmlns:a16="http://schemas.microsoft.com/office/drawing/2014/main" id="{BA1F6E49-D63D-4210-B088-B9C3159EE9E3}"/>
              </a:ext>
            </a:extLst>
          </p:cNvPr>
          <p:cNvSpPr/>
          <p:nvPr/>
        </p:nvSpPr>
        <p:spPr>
          <a:xfrm>
            <a:off x="9154279" y="6025174"/>
            <a:ext cx="382905" cy="64769"/>
          </a:xfrm>
          <a:custGeom>
            <a:avLst/>
            <a:gdLst/>
            <a:ahLst/>
            <a:cxnLst/>
            <a:rect l="l" t="t" r="r" b="b"/>
            <a:pathLst>
              <a:path w="382904" h="64770">
                <a:moveTo>
                  <a:pt x="350723" y="0"/>
                </a:moveTo>
                <a:lnTo>
                  <a:pt x="32194" y="0"/>
                </a:lnTo>
                <a:lnTo>
                  <a:pt x="19668" y="2529"/>
                </a:lnTo>
                <a:lnTo>
                  <a:pt x="9434" y="9426"/>
                </a:lnTo>
                <a:lnTo>
                  <a:pt x="2531" y="19652"/>
                </a:lnTo>
                <a:lnTo>
                  <a:pt x="0" y="32169"/>
                </a:lnTo>
                <a:lnTo>
                  <a:pt x="2531" y="44693"/>
                </a:lnTo>
                <a:lnTo>
                  <a:pt x="9434" y="54922"/>
                </a:lnTo>
                <a:lnTo>
                  <a:pt x="19668" y="61821"/>
                </a:lnTo>
                <a:lnTo>
                  <a:pt x="32194" y="64350"/>
                </a:lnTo>
                <a:lnTo>
                  <a:pt x="350723" y="64350"/>
                </a:lnTo>
                <a:lnTo>
                  <a:pt x="363247" y="61821"/>
                </a:lnTo>
                <a:lnTo>
                  <a:pt x="373476" y="54922"/>
                </a:lnTo>
                <a:lnTo>
                  <a:pt x="380375" y="44693"/>
                </a:lnTo>
                <a:lnTo>
                  <a:pt x="382904" y="32169"/>
                </a:lnTo>
                <a:lnTo>
                  <a:pt x="380375" y="19652"/>
                </a:lnTo>
                <a:lnTo>
                  <a:pt x="373476" y="9426"/>
                </a:lnTo>
                <a:lnTo>
                  <a:pt x="363247" y="2529"/>
                </a:lnTo>
                <a:lnTo>
                  <a:pt x="350723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4" name="object 52">
            <a:extLst>
              <a:ext uri="{FF2B5EF4-FFF2-40B4-BE49-F238E27FC236}">
                <a16:creationId xmlns:a16="http://schemas.microsoft.com/office/drawing/2014/main" id="{D5FFF45A-BC6E-4DE5-AB6F-AE19BE23F6E1}"/>
              </a:ext>
            </a:extLst>
          </p:cNvPr>
          <p:cNvSpPr/>
          <p:nvPr/>
        </p:nvSpPr>
        <p:spPr>
          <a:xfrm>
            <a:off x="9048095" y="5653534"/>
            <a:ext cx="913765" cy="807720"/>
          </a:xfrm>
          <a:custGeom>
            <a:avLst/>
            <a:gdLst/>
            <a:ahLst/>
            <a:cxnLst/>
            <a:rect l="l" t="t" r="r" b="b"/>
            <a:pathLst>
              <a:path w="913764" h="807720">
                <a:moveTo>
                  <a:pt x="781062" y="761022"/>
                </a:moveTo>
                <a:lnTo>
                  <a:pt x="669251" y="761022"/>
                </a:lnTo>
                <a:lnTo>
                  <a:pt x="736422" y="805827"/>
                </a:lnTo>
                <a:lnTo>
                  <a:pt x="742657" y="807618"/>
                </a:lnTo>
                <a:lnTo>
                  <a:pt x="754075" y="807618"/>
                </a:lnTo>
                <a:lnTo>
                  <a:pt x="781062" y="775461"/>
                </a:lnTo>
                <a:lnTo>
                  <a:pt x="781062" y="761022"/>
                </a:lnTo>
                <a:close/>
              </a:path>
              <a:path w="913764" h="807720">
                <a:moveTo>
                  <a:pt x="833348" y="0"/>
                </a:moveTo>
                <a:lnTo>
                  <a:pt x="80429" y="0"/>
                </a:lnTo>
                <a:lnTo>
                  <a:pt x="49157" y="6330"/>
                </a:lnTo>
                <a:lnTo>
                  <a:pt x="23588" y="23585"/>
                </a:lnTo>
                <a:lnTo>
                  <a:pt x="6332" y="49157"/>
                </a:lnTo>
                <a:lnTo>
                  <a:pt x="0" y="80441"/>
                </a:lnTo>
                <a:lnTo>
                  <a:pt x="0" y="621004"/>
                </a:lnTo>
                <a:lnTo>
                  <a:pt x="6332" y="652283"/>
                </a:lnTo>
                <a:lnTo>
                  <a:pt x="23588" y="677856"/>
                </a:lnTo>
                <a:lnTo>
                  <a:pt x="49157" y="695113"/>
                </a:lnTo>
                <a:lnTo>
                  <a:pt x="80429" y="701446"/>
                </a:lnTo>
                <a:lnTo>
                  <a:pt x="557453" y="701446"/>
                </a:lnTo>
                <a:lnTo>
                  <a:pt x="557457" y="775461"/>
                </a:lnTo>
                <a:lnTo>
                  <a:pt x="582629" y="806853"/>
                </a:lnTo>
                <a:lnTo>
                  <a:pt x="591178" y="807586"/>
                </a:lnTo>
                <a:lnTo>
                  <a:pt x="599613" y="806033"/>
                </a:lnTo>
                <a:lnTo>
                  <a:pt x="607453" y="802220"/>
                </a:lnTo>
                <a:lnTo>
                  <a:pt x="669251" y="761022"/>
                </a:lnTo>
                <a:lnTo>
                  <a:pt x="781062" y="761022"/>
                </a:lnTo>
                <a:lnTo>
                  <a:pt x="781062" y="715327"/>
                </a:lnTo>
                <a:lnTo>
                  <a:pt x="621804" y="715327"/>
                </a:lnTo>
                <a:lnTo>
                  <a:pt x="621804" y="637082"/>
                </a:lnTo>
                <a:lnTo>
                  <a:pt x="71729" y="637082"/>
                </a:lnTo>
                <a:lnTo>
                  <a:pt x="64350" y="629716"/>
                </a:lnTo>
                <a:lnTo>
                  <a:pt x="64350" y="71729"/>
                </a:lnTo>
                <a:lnTo>
                  <a:pt x="71729" y="64363"/>
                </a:lnTo>
                <a:lnTo>
                  <a:pt x="910527" y="64363"/>
                </a:lnTo>
                <a:lnTo>
                  <a:pt x="907454" y="49157"/>
                </a:lnTo>
                <a:lnTo>
                  <a:pt x="890203" y="23585"/>
                </a:lnTo>
                <a:lnTo>
                  <a:pt x="864632" y="6330"/>
                </a:lnTo>
                <a:lnTo>
                  <a:pt x="833348" y="0"/>
                </a:lnTo>
                <a:close/>
              </a:path>
              <a:path w="913764" h="807720">
                <a:moveTo>
                  <a:pt x="675474" y="690181"/>
                </a:moveTo>
                <a:lnTo>
                  <a:pt x="663041" y="690181"/>
                </a:lnTo>
                <a:lnTo>
                  <a:pt x="656818" y="691972"/>
                </a:lnTo>
                <a:lnTo>
                  <a:pt x="621804" y="715327"/>
                </a:lnTo>
                <a:lnTo>
                  <a:pt x="716724" y="715327"/>
                </a:lnTo>
                <a:lnTo>
                  <a:pt x="681697" y="691972"/>
                </a:lnTo>
                <a:lnTo>
                  <a:pt x="675474" y="690181"/>
                </a:lnTo>
                <a:close/>
              </a:path>
              <a:path w="913764" h="807720">
                <a:moveTo>
                  <a:pt x="781062" y="599122"/>
                </a:moveTo>
                <a:lnTo>
                  <a:pt x="716724" y="599122"/>
                </a:lnTo>
                <a:lnTo>
                  <a:pt x="716724" y="715327"/>
                </a:lnTo>
                <a:lnTo>
                  <a:pt x="781062" y="715327"/>
                </a:lnTo>
                <a:lnTo>
                  <a:pt x="781062" y="701446"/>
                </a:lnTo>
                <a:lnTo>
                  <a:pt x="833348" y="701446"/>
                </a:lnTo>
                <a:lnTo>
                  <a:pt x="864630" y="695113"/>
                </a:lnTo>
                <a:lnTo>
                  <a:pt x="890198" y="677856"/>
                </a:lnTo>
                <a:lnTo>
                  <a:pt x="907448" y="652283"/>
                </a:lnTo>
                <a:lnTo>
                  <a:pt x="910524" y="637082"/>
                </a:lnTo>
                <a:lnTo>
                  <a:pt x="781062" y="637082"/>
                </a:lnTo>
                <a:lnTo>
                  <a:pt x="781062" y="599122"/>
                </a:lnTo>
                <a:close/>
              </a:path>
              <a:path w="913764" h="807720">
                <a:moveTo>
                  <a:pt x="669251" y="306920"/>
                </a:moveTo>
                <a:lnTo>
                  <a:pt x="622010" y="314578"/>
                </a:lnTo>
                <a:lnTo>
                  <a:pt x="580941" y="335893"/>
                </a:lnTo>
                <a:lnTo>
                  <a:pt x="548530" y="368376"/>
                </a:lnTo>
                <a:lnTo>
                  <a:pt x="527262" y="409540"/>
                </a:lnTo>
                <a:lnTo>
                  <a:pt x="519620" y="456895"/>
                </a:lnTo>
                <a:lnTo>
                  <a:pt x="522227" y="484824"/>
                </a:lnTo>
                <a:lnTo>
                  <a:pt x="529726" y="511035"/>
                </a:lnTo>
                <a:lnTo>
                  <a:pt x="541630" y="535054"/>
                </a:lnTo>
                <a:lnTo>
                  <a:pt x="557453" y="556412"/>
                </a:lnTo>
                <a:lnTo>
                  <a:pt x="557453" y="637082"/>
                </a:lnTo>
                <a:lnTo>
                  <a:pt x="621804" y="637082"/>
                </a:lnTo>
                <a:lnTo>
                  <a:pt x="621804" y="599122"/>
                </a:lnTo>
                <a:lnTo>
                  <a:pt x="781062" y="599122"/>
                </a:lnTo>
                <a:lnTo>
                  <a:pt x="781062" y="556412"/>
                </a:lnTo>
                <a:lnTo>
                  <a:pt x="791338" y="542544"/>
                </a:lnTo>
                <a:lnTo>
                  <a:pt x="669251" y="542544"/>
                </a:lnTo>
                <a:lnTo>
                  <a:pt x="636101" y="535803"/>
                </a:lnTo>
                <a:lnTo>
                  <a:pt x="608998" y="517431"/>
                </a:lnTo>
                <a:lnTo>
                  <a:pt x="590708" y="490203"/>
                </a:lnTo>
                <a:lnTo>
                  <a:pt x="583996" y="456895"/>
                </a:lnTo>
                <a:lnTo>
                  <a:pt x="590708" y="423601"/>
                </a:lnTo>
                <a:lnTo>
                  <a:pt x="608998" y="396381"/>
                </a:lnTo>
                <a:lnTo>
                  <a:pt x="636101" y="378012"/>
                </a:lnTo>
                <a:lnTo>
                  <a:pt x="669251" y="371271"/>
                </a:lnTo>
                <a:lnTo>
                  <a:pt x="791463" y="371271"/>
                </a:lnTo>
                <a:lnTo>
                  <a:pt x="789968" y="368376"/>
                </a:lnTo>
                <a:lnTo>
                  <a:pt x="757562" y="335893"/>
                </a:lnTo>
                <a:lnTo>
                  <a:pt x="716496" y="314578"/>
                </a:lnTo>
                <a:lnTo>
                  <a:pt x="669251" y="306920"/>
                </a:lnTo>
                <a:close/>
              </a:path>
              <a:path w="913764" h="807720">
                <a:moveTo>
                  <a:pt x="910527" y="64363"/>
                </a:moveTo>
                <a:lnTo>
                  <a:pt x="842073" y="64363"/>
                </a:lnTo>
                <a:lnTo>
                  <a:pt x="849439" y="71729"/>
                </a:lnTo>
                <a:lnTo>
                  <a:pt x="849439" y="629716"/>
                </a:lnTo>
                <a:lnTo>
                  <a:pt x="842073" y="637082"/>
                </a:lnTo>
                <a:lnTo>
                  <a:pt x="910524" y="637082"/>
                </a:lnTo>
                <a:lnTo>
                  <a:pt x="913777" y="621004"/>
                </a:lnTo>
                <a:lnTo>
                  <a:pt x="913777" y="80441"/>
                </a:lnTo>
                <a:lnTo>
                  <a:pt x="910527" y="64363"/>
                </a:lnTo>
                <a:close/>
              </a:path>
              <a:path w="913764" h="807720">
                <a:moveTo>
                  <a:pt x="716724" y="599122"/>
                </a:moveTo>
                <a:lnTo>
                  <a:pt x="621804" y="599122"/>
                </a:lnTo>
                <a:lnTo>
                  <a:pt x="633183" y="602453"/>
                </a:lnTo>
                <a:lnTo>
                  <a:pt x="644909" y="604889"/>
                </a:lnTo>
                <a:lnTo>
                  <a:pt x="656944" y="606385"/>
                </a:lnTo>
                <a:lnTo>
                  <a:pt x="669251" y="606894"/>
                </a:lnTo>
                <a:lnTo>
                  <a:pt x="681566" y="606385"/>
                </a:lnTo>
                <a:lnTo>
                  <a:pt x="693607" y="604889"/>
                </a:lnTo>
                <a:lnTo>
                  <a:pt x="705338" y="602453"/>
                </a:lnTo>
                <a:lnTo>
                  <a:pt x="716724" y="599122"/>
                </a:lnTo>
                <a:close/>
              </a:path>
              <a:path w="913764" h="807720">
                <a:moveTo>
                  <a:pt x="791463" y="371271"/>
                </a:moveTo>
                <a:lnTo>
                  <a:pt x="669251" y="371271"/>
                </a:lnTo>
                <a:lnTo>
                  <a:pt x="702412" y="378012"/>
                </a:lnTo>
                <a:lnTo>
                  <a:pt x="729514" y="396381"/>
                </a:lnTo>
                <a:lnTo>
                  <a:pt x="747799" y="423601"/>
                </a:lnTo>
                <a:lnTo>
                  <a:pt x="754506" y="456895"/>
                </a:lnTo>
                <a:lnTo>
                  <a:pt x="747799" y="490203"/>
                </a:lnTo>
                <a:lnTo>
                  <a:pt x="729514" y="517431"/>
                </a:lnTo>
                <a:lnTo>
                  <a:pt x="702412" y="535803"/>
                </a:lnTo>
                <a:lnTo>
                  <a:pt x="669251" y="542544"/>
                </a:lnTo>
                <a:lnTo>
                  <a:pt x="791338" y="542544"/>
                </a:lnTo>
                <a:lnTo>
                  <a:pt x="796887" y="535054"/>
                </a:lnTo>
                <a:lnTo>
                  <a:pt x="808782" y="511035"/>
                </a:lnTo>
                <a:lnTo>
                  <a:pt x="816268" y="484824"/>
                </a:lnTo>
                <a:lnTo>
                  <a:pt x="818870" y="456895"/>
                </a:lnTo>
                <a:lnTo>
                  <a:pt x="811231" y="409540"/>
                </a:lnTo>
                <a:lnTo>
                  <a:pt x="791463" y="371271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5" name="object 25">
            <a:extLst>
              <a:ext uri="{FF2B5EF4-FFF2-40B4-BE49-F238E27FC236}">
                <a16:creationId xmlns:a16="http://schemas.microsoft.com/office/drawing/2014/main" id="{E4CC25C4-68D8-4F93-9E75-84E495329742}"/>
              </a:ext>
            </a:extLst>
          </p:cNvPr>
          <p:cNvSpPr txBox="1"/>
          <p:nvPr/>
        </p:nvSpPr>
        <p:spPr>
          <a:xfrm>
            <a:off x="6540940" y="5752172"/>
            <a:ext cx="2426454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s-ES" sz="4000" b="1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305</a:t>
            </a:r>
          </a:p>
          <a:p>
            <a:pPr marL="12700">
              <a:lnSpc>
                <a:spcPct val="100000"/>
              </a:lnSpc>
            </a:pPr>
            <a:r>
              <a:rPr lang="es-ES" sz="2000" b="1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Financiados por cooperantes</a:t>
            </a:r>
          </a:p>
          <a:p>
            <a:pPr marL="12700">
              <a:lnSpc>
                <a:spcPct val="100000"/>
              </a:lnSpc>
            </a:pPr>
            <a:endParaRPr sz="2000" b="1" spc="-150" dirty="0">
              <a:solidFill>
                <a:srgbClr val="0039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57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7"/>
          <p:cNvSpPr/>
          <p:nvPr/>
        </p:nvSpPr>
        <p:spPr>
          <a:xfrm>
            <a:off x="858560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8"/>
          <p:cNvSpPr/>
          <p:nvPr/>
        </p:nvSpPr>
        <p:spPr>
          <a:xfrm>
            <a:off x="8940800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9"/>
          <p:cNvSpPr/>
          <p:nvPr/>
        </p:nvSpPr>
        <p:spPr>
          <a:xfrm>
            <a:off x="9911943" y="5129288"/>
            <a:ext cx="122555" cy="981075"/>
          </a:xfrm>
          <a:custGeom>
            <a:avLst/>
            <a:gdLst/>
            <a:ahLst/>
            <a:cxnLst/>
            <a:rect l="l" t="t" r="r" b="b"/>
            <a:pathLst>
              <a:path w="122554" h="981075">
                <a:moveTo>
                  <a:pt x="122123" y="0"/>
                </a:moveTo>
                <a:lnTo>
                  <a:pt x="57645" y="4864"/>
                </a:lnTo>
                <a:lnTo>
                  <a:pt x="42697" y="5372"/>
                </a:lnTo>
                <a:lnTo>
                  <a:pt x="0" y="5956"/>
                </a:lnTo>
                <a:lnTo>
                  <a:pt x="0" y="980579"/>
                </a:lnTo>
                <a:lnTo>
                  <a:pt x="122123" y="980579"/>
                </a:lnTo>
                <a:lnTo>
                  <a:pt x="1221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15"/>
          <p:cNvSpPr/>
          <p:nvPr/>
        </p:nvSpPr>
        <p:spPr>
          <a:xfrm>
            <a:off x="8847645" y="6556667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object 16"/>
          <p:cNvSpPr/>
          <p:nvPr/>
        </p:nvSpPr>
        <p:spPr>
          <a:xfrm>
            <a:off x="8929687" y="6872734"/>
            <a:ext cx="728408" cy="33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object 17"/>
          <p:cNvSpPr/>
          <p:nvPr/>
        </p:nvSpPr>
        <p:spPr>
          <a:xfrm>
            <a:off x="8238642" y="6607175"/>
            <a:ext cx="492480" cy="740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object 6"/>
          <p:cNvSpPr/>
          <p:nvPr/>
        </p:nvSpPr>
        <p:spPr>
          <a:xfrm>
            <a:off x="501770" y="4572000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2"/>
                </a:lnTo>
                <a:lnTo>
                  <a:pt x="1551" y="937069"/>
                </a:lnTo>
                <a:lnTo>
                  <a:pt x="5783" y="943354"/>
                </a:lnTo>
                <a:lnTo>
                  <a:pt x="12060" y="947592"/>
                </a:lnTo>
                <a:lnTo>
                  <a:pt x="19748" y="949145"/>
                </a:lnTo>
                <a:lnTo>
                  <a:pt x="692073" y="949145"/>
                </a:lnTo>
                <a:lnTo>
                  <a:pt x="699785" y="947592"/>
                </a:lnTo>
                <a:lnTo>
                  <a:pt x="706078" y="943354"/>
                </a:lnTo>
                <a:lnTo>
                  <a:pt x="710318" y="937069"/>
                </a:lnTo>
                <a:lnTo>
                  <a:pt x="711873" y="929372"/>
                </a:lnTo>
                <a:lnTo>
                  <a:pt x="711873" y="235838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object 7"/>
          <p:cNvSpPr/>
          <p:nvPr/>
        </p:nvSpPr>
        <p:spPr>
          <a:xfrm>
            <a:off x="1015900" y="4572000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5"/>
                </a:lnTo>
                <a:lnTo>
                  <a:pt x="5781" y="231500"/>
                </a:lnTo>
                <a:lnTo>
                  <a:pt x="12065" y="235734"/>
                </a:lnTo>
                <a:lnTo>
                  <a:pt x="19773" y="237286"/>
                </a:lnTo>
                <a:lnTo>
                  <a:pt x="197739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object 8"/>
          <p:cNvSpPr txBox="1"/>
          <p:nvPr/>
        </p:nvSpPr>
        <p:spPr>
          <a:xfrm>
            <a:off x="533400" y="4780357"/>
            <a:ext cx="699826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sz="42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object 21"/>
          <p:cNvSpPr txBox="1"/>
          <p:nvPr/>
        </p:nvSpPr>
        <p:spPr>
          <a:xfrm>
            <a:off x="1600200" y="4907883"/>
            <a:ext cx="2666328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5115">
              <a:lnSpc>
                <a:spcPct val="101600"/>
              </a:lnSpc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REESTRUCTURACIÓN EN MARCHA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6" name="object 20"/>
          <p:cNvSpPr txBox="1"/>
          <p:nvPr/>
        </p:nvSpPr>
        <p:spPr>
          <a:xfrm>
            <a:off x="1600200" y="2409377"/>
            <a:ext cx="4071264" cy="4862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92430">
              <a:lnSpc>
                <a:spcPct val="101600"/>
              </a:lnSpc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UNAH CUENTA PLANES ESTRATÉGICOS QUINQUENALES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25"/>
          <p:cNvSpPr txBox="1"/>
          <p:nvPr/>
        </p:nvSpPr>
        <p:spPr>
          <a:xfrm>
            <a:off x="7086600" y="1623536"/>
            <a:ext cx="1161019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5400" b="1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endParaRPr sz="5400" b="1" spc="-150" dirty="0">
              <a:solidFill>
                <a:srgbClr val="0039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39"/>
          <p:cNvSpPr/>
          <p:nvPr/>
        </p:nvSpPr>
        <p:spPr>
          <a:xfrm>
            <a:off x="9132177" y="2326005"/>
            <a:ext cx="1270" cy="1905"/>
          </a:xfrm>
          <a:custGeom>
            <a:avLst/>
            <a:gdLst/>
            <a:ahLst/>
            <a:cxnLst/>
            <a:rect l="l" t="t" r="r" b="b"/>
            <a:pathLst>
              <a:path w="1270" h="1904">
                <a:moveTo>
                  <a:pt x="50" y="1485"/>
                </a:moveTo>
                <a:lnTo>
                  <a:pt x="304" y="1143"/>
                </a:lnTo>
                <a:lnTo>
                  <a:pt x="965" y="0"/>
                </a:lnTo>
                <a:lnTo>
                  <a:pt x="0" y="1549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40"/>
          <p:cNvSpPr/>
          <p:nvPr/>
        </p:nvSpPr>
        <p:spPr>
          <a:xfrm>
            <a:off x="9132253" y="2083340"/>
            <a:ext cx="635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444" y="0"/>
                </a:lnTo>
              </a:path>
            </a:pathLst>
          </a:custGeom>
          <a:ln w="3175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41"/>
          <p:cNvSpPr/>
          <p:nvPr/>
        </p:nvSpPr>
        <p:spPr>
          <a:xfrm>
            <a:off x="9139975" y="1732877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1917" y="0"/>
                </a:moveTo>
                <a:lnTo>
                  <a:pt x="0" y="2247"/>
                </a:lnTo>
                <a:lnTo>
                  <a:pt x="965" y="1142"/>
                </a:lnTo>
                <a:lnTo>
                  <a:pt x="1917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11"/>
          <p:cNvSpPr/>
          <p:nvPr/>
        </p:nvSpPr>
        <p:spPr>
          <a:xfrm>
            <a:off x="457200" y="2057400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23" y="0"/>
                </a:lnTo>
                <a:lnTo>
                  <a:pt x="12044" y="1549"/>
                </a:lnTo>
                <a:lnTo>
                  <a:pt x="5775" y="5780"/>
                </a:lnTo>
                <a:lnTo>
                  <a:pt x="1549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49" y="937070"/>
                </a:lnTo>
                <a:lnTo>
                  <a:pt x="5775" y="943355"/>
                </a:lnTo>
                <a:lnTo>
                  <a:pt x="12044" y="947593"/>
                </a:lnTo>
                <a:lnTo>
                  <a:pt x="19723" y="949147"/>
                </a:lnTo>
                <a:lnTo>
                  <a:pt x="692048" y="949147"/>
                </a:lnTo>
                <a:lnTo>
                  <a:pt x="699762" y="947593"/>
                </a:lnTo>
                <a:lnTo>
                  <a:pt x="706059" y="943356"/>
                </a:lnTo>
                <a:lnTo>
                  <a:pt x="710304" y="937070"/>
                </a:lnTo>
                <a:lnTo>
                  <a:pt x="711860" y="929373"/>
                </a:lnTo>
                <a:lnTo>
                  <a:pt x="711860" y="235838"/>
                </a:lnTo>
                <a:lnTo>
                  <a:pt x="710184" y="231330"/>
                </a:lnTo>
                <a:lnTo>
                  <a:pt x="516699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12"/>
          <p:cNvSpPr/>
          <p:nvPr/>
        </p:nvSpPr>
        <p:spPr>
          <a:xfrm>
            <a:off x="971318" y="2057400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04"/>
                </a:lnTo>
                <a:lnTo>
                  <a:pt x="5781" y="231490"/>
                </a:lnTo>
                <a:lnTo>
                  <a:pt x="12065" y="235731"/>
                </a:lnTo>
                <a:lnTo>
                  <a:pt x="19773" y="237286"/>
                </a:lnTo>
                <a:lnTo>
                  <a:pt x="197738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13"/>
          <p:cNvSpPr txBox="1"/>
          <p:nvPr/>
        </p:nvSpPr>
        <p:spPr>
          <a:xfrm>
            <a:off x="548261" y="2265743"/>
            <a:ext cx="546100" cy="645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2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5410200" y="2448580"/>
            <a:ext cx="419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EJECUTORES REALIZAN SU PLAN OPERATIVO ANUAL (POA) 2020</a:t>
            </a:r>
            <a:endParaRPr lang="es-ES" sz="1400" b="1" dirty="0"/>
          </a:p>
        </p:txBody>
      </p:sp>
      <p:sp>
        <p:nvSpPr>
          <p:cNvPr id="51" name="object 12"/>
          <p:cNvSpPr/>
          <p:nvPr/>
        </p:nvSpPr>
        <p:spPr>
          <a:xfrm>
            <a:off x="-1" y="353491"/>
            <a:ext cx="7543801" cy="88646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bject 13"/>
          <p:cNvSpPr/>
          <p:nvPr/>
        </p:nvSpPr>
        <p:spPr>
          <a:xfrm>
            <a:off x="7543800" y="381000"/>
            <a:ext cx="4572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bject 14"/>
          <p:cNvSpPr txBox="1"/>
          <p:nvPr/>
        </p:nvSpPr>
        <p:spPr>
          <a:xfrm>
            <a:off x="273455" y="381000"/>
            <a:ext cx="734654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28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LOGROS </a:t>
            </a:r>
            <a:r>
              <a:rPr lang="es-ES" sz="28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ORGANIZACIONAL</a:t>
            </a:r>
            <a:endParaRPr sz="28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6" name="4 Marcador de contenido">
            <a:extLst>
              <a:ext uri="{FF2B5EF4-FFF2-40B4-BE49-F238E27FC236}">
                <a16:creationId xmlns:a16="http://schemas.microsoft.com/office/drawing/2014/main" id="{5AFF22DD-EFA2-4496-89BD-7F5E71F59F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7733780"/>
              </p:ext>
            </p:extLst>
          </p:nvPr>
        </p:nvGraphicFramePr>
        <p:xfrm>
          <a:off x="4495800" y="3581399"/>
          <a:ext cx="5410200" cy="2590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2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7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1503">
                <a:tc>
                  <a:txBody>
                    <a:bodyPr/>
                    <a:lstStyle/>
                    <a:p>
                      <a:pPr algn="l"/>
                      <a:r>
                        <a:rPr lang="es-H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</a:t>
                      </a:r>
                      <a:r>
                        <a:rPr lang="es-HN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H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8" marR="91468" marT="45725" marB="45725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</a:t>
                      </a:r>
                      <a:endParaRPr lang="es-H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8" marR="91468" marT="45725" marB="457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111">
                <a:tc>
                  <a:txBody>
                    <a:bodyPr/>
                    <a:lstStyle/>
                    <a:p>
                      <a:pPr algn="l" fontAlgn="b"/>
                      <a:r>
                        <a:rPr lang="es-H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Aprobadas</a:t>
                      </a:r>
                    </a:p>
                  </a:txBody>
                  <a:tcPr marL="0" marR="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H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528" marR="9528" marT="9526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111">
                <a:tc>
                  <a:txBody>
                    <a:bodyPr/>
                    <a:lstStyle/>
                    <a:p>
                      <a:pPr algn="l" fontAlgn="b"/>
                      <a:r>
                        <a:rPr lang="es-H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Aprobadas por Rectoría</a:t>
                      </a:r>
                    </a:p>
                  </a:txBody>
                  <a:tcPr marL="0" marR="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H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528" marR="9528" marT="9526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574">
                <a:tc>
                  <a:txBody>
                    <a:bodyPr/>
                    <a:lstStyle/>
                    <a:p>
                      <a:pPr algn="l" fontAlgn="b"/>
                      <a:r>
                        <a:rPr lang="es-H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Revisada por la unidad interesada</a:t>
                      </a:r>
                    </a:p>
                  </a:txBody>
                  <a:tcPr marL="0" marR="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H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528" marR="9528" marT="9526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574">
                <a:tc>
                  <a:txBody>
                    <a:bodyPr/>
                    <a:lstStyle/>
                    <a:p>
                      <a:pPr algn="l" fontAlgn="b"/>
                      <a:r>
                        <a:rPr lang="es-H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proceso</a:t>
                      </a:r>
                    </a:p>
                  </a:txBody>
                  <a:tcPr marL="0" marR="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H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9528" marR="9528" marT="9526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574">
                <a:tc>
                  <a:txBody>
                    <a:bodyPr/>
                    <a:lstStyle/>
                    <a:p>
                      <a:pPr algn="l" fontAlgn="b"/>
                      <a:r>
                        <a:rPr lang="es-H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Pendiente</a:t>
                      </a:r>
                    </a:p>
                  </a:txBody>
                  <a:tcPr marL="0" marR="0" marT="0" marB="0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s-HN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8" marR="9528" marT="9526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354">
                <a:tc>
                  <a:txBody>
                    <a:bodyPr/>
                    <a:lstStyle/>
                    <a:p>
                      <a:pPr marL="0" algn="r" defTabSz="457200" rtl="0" eaLnBrk="1" latinLnBrk="0" hangingPunct="1"/>
                      <a:r>
                        <a:rPr lang="es-MX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  <a:endParaRPr lang="es-HN" sz="16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68" marR="91468" marT="45725" marB="45725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s-HN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68" marR="91468" marT="45725" marB="4572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0" name="CuadroTexto 39"/>
          <p:cNvSpPr txBox="1"/>
          <p:nvPr/>
        </p:nvSpPr>
        <p:spPr>
          <a:xfrm>
            <a:off x="0" y="7516071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</p:spTree>
    <p:extLst>
      <p:ext uri="{BB962C8B-B14F-4D97-AF65-F5344CB8AC3E}">
        <p14:creationId xmlns:p14="http://schemas.microsoft.com/office/powerpoint/2010/main" val="2727183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7"/>
          <p:cNvSpPr/>
          <p:nvPr/>
        </p:nvSpPr>
        <p:spPr>
          <a:xfrm>
            <a:off x="858560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8"/>
          <p:cNvSpPr/>
          <p:nvPr/>
        </p:nvSpPr>
        <p:spPr>
          <a:xfrm>
            <a:off x="8940800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9"/>
          <p:cNvSpPr/>
          <p:nvPr/>
        </p:nvSpPr>
        <p:spPr>
          <a:xfrm>
            <a:off x="9911943" y="5129288"/>
            <a:ext cx="122555" cy="981075"/>
          </a:xfrm>
          <a:custGeom>
            <a:avLst/>
            <a:gdLst/>
            <a:ahLst/>
            <a:cxnLst/>
            <a:rect l="l" t="t" r="r" b="b"/>
            <a:pathLst>
              <a:path w="122554" h="981075">
                <a:moveTo>
                  <a:pt x="122123" y="0"/>
                </a:moveTo>
                <a:lnTo>
                  <a:pt x="57645" y="4864"/>
                </a:lnTo>
                <a:lnTo>
                  <a:pt x="42697" y="5372"/>
                </a:lnTo>
                <a:lnTo>
                  <a:pt x="0" y="5956"/>
                </a:lnTo>
                <a:lnTo>
                  <a:pt x="0" y="980579"/>
                </a:lnTo>
                <a:lnTo>
                  <a:pt x="122123" y="980579"/>
                </a:lnTo>
                <a:lnTo>
                  <a:pt x="1221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15"/>
          <p:cNvSpPr/>
          <p:nvPr/>
        </p:nvSpPr>
        <p:spPr>
          <a:xfrm>
            <a:off x="8847645" y="6556667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object 16"/>
          <p:cNvSpPr/>
          <p:nvPr/>
        </p:nvSpPr>
        <p:spPr>
          <a:xfrm>
            <a:off x="8929687" y="6872734"/>
            <a:ext cx="728408" cy="33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object 17"/>
          <p:cNvSpPr/>
          <p:nvPr/>
        </p:nvSpPr>
        <p:spPr>
          <a:xfrm>
            <a:off x="8238642" y="6607175"/>
            <a:ext cx="492480" cy="740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object 6"/>
          <p:cNvSpPr/>
          <p:nvPr/>
        </p:nvSpPr>
        <p:spPr>
          <a:xfrm>
            <a:off x="501770" y="4841875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2"/>
                </a:lnTo>
                <a:lnTo>
                  <a:pt x="1551" y="937069"/>
                </a:lnTo>
                <a:lnTo>
                  <a:pt x="5783" y="943354"/>
                </a:lnTo>
                <a:lnTo>
                  <a:pt x="12060" y="947592"/>
                </a:lnTo>
                <a:lnTo>
                  <a:pt x="19748" y="949145"/>
                </a:lnTo>
                <a:lnTo>
                  <a:pt x="692073" y="949145"/>
                </a:lnTo>
                <a:lnTo>
                  <a:pt x="699785" y="947592"/>
                </a:lnTo>
                <a:lnTo>
                  <a:pt x="706078" y="943354"/>
                </a:lnTo>
                <a:lnTo>
                  <a:pt x="710318" y="937069"/>
                </a:lnTo>
                <a:lnTo>
                  <a:pt x="711873" y="929372"/>
                </a:lnTo>
                <a:lnTo>
                  <a:pt x="711873" y="235838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object 7"/>
          <p:cNvSpPr/>
          <p:nvPr/>
        </p:nvSpPr>
        <p:spPr>
          <a:xfrm>
            <a:off x="1015900" y="4867910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5"/>
                </a:lnTo>
                <a:lnTo>
                  <a:pt x="5781" y="231500"/>
                </a:lnTo>
                <a:lnTo>
                  <a:pt x="12065" y="235734"/>
                </a:lnTo>
                <a:lnTo>
                  <a:pt x="19773" y="237286"/>
                </a:lnTo>
                <a:lnTo>
                  <a:pt x="197739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object 8"/>
          <p:cNvSpPr txBox="1"/>
          <p:nvPr/>
        </p:nvSpPr>
        <p:spPr>
          <a:xfrm>
            <a:off x="533400" y="5050232"/>
            <a:ext cx="699826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sz="42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object 23"/>
          <p:cNvSpPr txBox="1"/>
          <p:nvPr/>
        </p:nvSpPr>
        <p:spPr>
          <a:xfrm>
            <a:off x="1512448" y="2360009"/>
            <a:ext cx="609532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s-HN" alt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LEVANTAMIENTO DE PROCESOS.</a:t>
            </a:r>
          </a:p>
        </p:txBody>
      </p:sp>
      <p:sp>
        <p:nvSpPr>
          <p:cNvPr id="322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6" name="object 20"/>
          <p:cNvSpPr txBox="1"/>
          <p:nvPr/>
        </p:nvSpPr>
        <p:spPr>
          <a:xfrm>
            <a:off x="1500345" y="5029200"/>
            <a:ext cx="4071264" cy="7373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92430">
              <a:lnSpc>
                <a:spcPct val="101600"/>
              </a:lnSpc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 DEL SISTEMA INTERNO DE ASEGURAMIENTO DE LA CALIDAD</a:t>
            </a:r>
          </a:p>
        </p:txBody>
      </p:sp>
      <p:sp>
        <p:nvSpPr>
          <p:cNvPr id="37" name="object 25"/>
          <p:cNvSpPr txBox="1"/>
          <p:nvPr/>
        </p:nvSpPr>
        <p:spPr>
          <a:xfrm>
            <a:off x="6143999" y="4925658"/>
            <a:ext cx="1161019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5700" b="1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sz="5700" b="1" spc="-150" dirty="0">
              <a:solidFill>
                <a:srgbClr val="0039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39"/>
          <p:cNvSpPr/>
          <p:nvPr/>
        </p:nvSpPr>
        <p:spPr>
          <a:xfrm>
            <a:off x="9132177" y="2326005"/>
            <a:ext cx="1270" cy="1905"/>
          </a:xfrm>
          <a:custGeom>
            <a:avLst/>
            <a:gdLst/>
            <a:ahLst/>
            <a:cxnLst/>
            <a:rect l="l" t="t" r="r" b="b"/>
            <a:pathLst>
              <a:path w="1270" h="1904">
                <a:moveTo>
                  <a:pt x="50" y="1485"/>
                </a:moveTo>
                <a:lnTo>
                  <a:pt x="304" y="1143"/>
                </a:lnTo>
                <a:lnTo>
                  <a:pt x="965" y="0"/>
                </a:lnTo>
                <a:lnTo>
                  <a:pt x="0" y="1549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40"/>
          <p:cNvSpPr/>
          <p:nvPr/>
        </p:nvSpPr>
        <p:spPr>
          <a:xfrm>
            <a:off x="9132253" y="2083340"/>
            <a:ext cx="635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444" y="0"/>
                </a:lnTo>
              </a:path>
            </a:pathLst>
          </a:custGeom>
          <a:ln w="3175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41"/>
          <p:cNvSpPr/>
          <p:nvPr/>
        </p:nvSpPr>
        <p:spPr>
          <a:xfrm>
            <a:off x="9139975" y="1732877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1917" y="0"/>
                </a:moveTo>
                <a:lnTo>
                  <a:pt x="0" y="2247"/>
                </a:lnTo>
                <a:lnTo>
                  <a:pt x="965" y="1142"/>
                </a:lnTo>
                <a:lnTo>
                  <a:pt x="1917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11"/>
          <p:cNvSpPr/>
          <p:nvPr/>
        </p:nvSpPr>
        <p:spPr>
          <a:xfrm>
            <a:off x="457200" y="1946275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23" y="0"/>
                </a:lnTo>
                <a:lnTo>
                  <a:pt x="12044" y="1549"/>
                </a:lnTo>
                <a:lnTo>
                  <a:pt x="5775" y="5780"/>
                </a:lnTo>
                <a:lnTo>
                  <a:pt x="1549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49" y="937070"/>
                </a:lnTo>
                <a:lnTo>
                  <a:pt x="5775" y="943355"/>
                </a:lnTo>
                <a:lnTo>
                  <a:pt x="12044" y="947593"/>
                </a:lnTo>
                <a:lnTo>
                  <a:pt x="19723" y="949147"/>
                </a:lnTo>
                <a:lnTo>
                  <a:pt x="692048" y="949147"/>
                </a:lnTo>
                <a:lnTo>
                  <a:pt x="699762" y="947593"/>
                </a:lnTo>
                <a:lnTo>
                  <a:pt x="706059" y="943356"/>
                </a:lnTo>
                <a:lnTo>
                  <a:pt x="710304" y="937070"/>
                </a:lnTo>
                <a:lnTo>
                  <a:pt x="711860" y="929373"/>
                </a:lnTo>
                <a:lnTo>
                  <a:pt x="711860" y="235838"/>
                </a:lnTo>
                <a:lnTo>
                  <a:pt x="710184" y="231330"/>
                </a:lnTo>
                <a:lnTo>
                  <a:pt x="516699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12"/>
          <p:cNvSpPr/>
          <p:nvPr/>
        </p:nvSpPr>
        <p:spPr>
          <a:xfrm>
            <a:off x="971318" y="1946750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04"/>
                </a:lnTo>
                <a:lnTo>
                  <a:pt x="5781" y="231490"/>
                </a:lnTo>
                <a:lnTo>
                  <a:pt x="12065" y="235731"/>
                </a:lnTo>
                <a:lnTo>
                  <a:pt x="19773" y="237286"/>
                </a:lnTo>
                <a:lnTo>
                  <a:pt x="197738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13"/>
          <p:cNvSpPr txBox="1"/>
          <p:nvPr/>
        </p:nvSpPr>
        <p:spPr>
          <a:xfrm>
            <a:off x="548261" y="2154618"/>
            <a:ext cx="546100" cy="645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2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7142534" y="4803319"/>
            <a:ext cx="2666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MACROPROCESOS DEL DISEÑO DEL SISTEMA DE  ASEGURAMIENTO DE LA CALIDAD CERTIFICADO POR </a:t>
            </a:r>
            <a:r>
              <a:rPr lang="es-ES" sz="1600" dirty="0" err="1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ANECA</a:t>
            </a: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2020</a:t>
            </a:r>
          </a:p>
        </p:txBody>
      </p:sp>
      <p:sp>
        <p:nvSpPr>
          <p:cNvPr id="51" name="object 12"/>
          <p:cNvSpPr/>
          <p:nvPr/>
        </p:nvSpPr>
        <p:spPr>
          <a:xfrm>
            <a:off x="-1" y="353491"/>
            <a:ext cx="7543801" cy="88646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bject 13"/>
          <p:cNvSpPr/>
          <p:nvPr/>
        </p:nvSpPr>
        <p:spPr>
          <a:xfrm>
            <a:off x="7543800" y="381000"/>
            <a:ext cx="4572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bject 14"/>
          <p:cNvSpPr txBox="1"/>
          <p:nvPr/>
        </p:nvSpPr>
        <p:spPr>
          <a:xfrm>
            <a:off x="273455" y="381000"/>
            <a:ext cx="734654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28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LOGROS </a:t>
            </a:r>
            <a:r>
              <a:rPr lang="es-ES" sz="28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ORGANIZACIONAL</a:t>
            </a:r>
            <a:endParaRPr sz="28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bject 25">
            <a:extLst>
              <a:ext uri="{FF2B5EF4-FFF2-40B4-BE49-F238E27FC236}">
                <a16:creationId xmlns:a16="http://schemas.microsoft.com/office/drawing/2014/main" id="{7401E0FF-C88D-4800-A54E-D5CABD117976}"/>
              </a:ext>
            </a:extLst>
          </p:cNvPr>
          <p:cNvSpPr txBox="1"/>
          <p:nvPr/>
        </p:nvSpPr>
        <p:spPr>
          <a:xfrm>
            <a:off x="5668296" y="1946275"/>
            <a:ext cx="2542144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5700" b="1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514</a:t>
            </a:r>
            <a:endParaRPr sz="5700" b="1" spc="-150" dirty="0">
              <a:solidFill>
                <a:srgbClr val="0039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bject 25">
            <a:extLst>
              <a:ext uri="{FF2B5EF4-FFF2-40B4-BE49-F238E27FC236}">
                <a16:creationId xmlns:a16="http://schemas.microsoft.com/office/drawing/2014/main" id="{57A4045F-7AC1-4B2D-9E4E-5157838ADE91}"/>
              </a:ext>
            </a:extLst>
          </p:cNvPr>
          <p:cNvSpPr txBox="1"/>
          <p:nvPr/>
        </p:nvSpPr>
        <p:spPr>
          <a:xfrm>
            <a:off x="5885361" y="2823438"/>
            <a:ext cx="2542144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5700" b="1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sz="5700" b="1" spc="-150" dirty="0">
              <a:solidFill>
                <a:srgbClr val="0039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bject 23">
            <a:extLst>
              <a:ext uri="{FF2B5EF4-FFF2-40B4-BE49-F238E27FC236}">
                <a16:creationId xmlns:a16="http://schemas.microsoft.com/office/drawing/2014/main" id="{FF1A9A58-0D7C-4FC3-B837-2EE1F0B8020A}"/>
              </a:ext>
            </a:extLst>
          </p:cNvPr>
          <p:cNvSpPr txBox="1"/>
          <p:nvPr/>
        </p:nvSpPr>
        <p:spPr>
          <a:xfrm>
            <a:off x="7139221" y="2210881"/>
            <a:ext cx="22860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s-HN" alt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LEVANTAMIENTO DE PROCESOS EN</a:t>
            </a:r>
          </a:p>
        </p:txBody>
      </p:sp>
      <p:sp>
        <p:nvSpPr>
          <p:cNvPr id="60" name="object 21">
            <a:extLst>
              <a:ext uri="{FF2B5EF4-FFF2-40B4-BE49-F238E27FC236}">
                <a16:creationId xmlns:a16="http://schemas.microsoft.com/office/drawing/2014/main" id="{3AD4E10C-F6B1-4816-A01A-43EE8464DB35}"/>
              </a:ext>
            </a:extLst>
          </p:cNvPr>
          <p:cNvSpPr txBox="1"/>
          <p:nvPr/>
        </p:nvSpPr>
        <p:spPr>
          <a:xfrm>
            <a:off x="7150171" y="3128046"/>
            <a:ext cx="2666328" cy="235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5115">
              <a:lnSpc>
                <a:spcPct val="101600"/>
              </a:lnSpc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0" y="7516071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</p:spTree>
    <p:extLst>
      <p:ext uri="{BB962C8B-B14F-4D97-AF65-F5344CB8AC3E}">
        <p14:creationId xmlns:p14="http://schemas.microsoft.com/office/powerpoint/2010/main" val="2678140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7"/>
          <p:cNvSpPr/>
          <p:nvPr/>
        </p:nvSpPr>
        <p:spPr>
          <a:xfrm>
            <a:off x="7276479" y="2661519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9"/>
          <p:cNvSpPr/>
          <p:nvPr/>
        </p:nvSpPr>
        <p:spPr>
          <a:xfrm>
            <a:off x="9911943" y="5129288"/>
            <a:ext cx="122555" cy="981075"/>
          </a:xfrm>
          <a:custGeom>
            <a:avLst/>
            <a:gdLst/>
            <a:ahLst/>
            <a:cxnLst/>
            <a:rect l="l" t="t" r="r" b="b"/>
            <a:pathLst>
              <a:path w="122554" h="981075">
                <a:moveTo>
                  <a:pt x="122123" y="0"/>
                </a:moveTo>
                <a:lnTo>
                  <a:pt x="57645" y="4864"/>
                </a:lnTo>
                <a:lnTo>
                  <a:pt x="42697" y="5372"/>
                </a:lnTo>
                <a:lnTo>
                  <a:pt x="0" y="5956"/>
                </a:lnTo>
                <a:lnTo>
                  <a:pt x="0" y="980579"/>
                </a:lnTo>
                <a:lnTo>
                  <a:pt x="122123" y="980579"/>
                </a:lnTo>
                <a:lnTo>
                  <a:pt x="1221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15"/>
          <p:cNvSpPr/>
          <p:nvPr/>
        </p:nvSpPr>
        <p:spPr>
          <a:xfrm>
            <a:off x="8847645" y="6556667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object 16"/>
          <p:cNvSpPr/>
          <p:nvPr/>
        </p:nvSpPr>
        <p:spPr>
          <a:xfrm>
            <a:off x="8929687" y="6872734"/>
            <a:ext cx="728408" cy="331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object 17"/>
          <p:cNvSpPr/>
          <p:nvPr/>
        </p:nvSpPr>
        <p:spPr>
          <a:xfrm>
            <a:off x="8238642" y="6607175"/>
            <a:ext cx="492480" cy="740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object 21"/>
          <p:cNvSpPr txBox="1"/>
          <p:nvPr/>
        </p:nvSpPr>
        <p:spPr>
          <a:xfrm>
            <a:off x="3657600" y="4648200"/>
            <a:ext cx="2514600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5115" algn="ctr">
              <a:lnSpc>
                <a:spcPct val="101600"/>
              </a:lnSpc>
            </a:pPr>
            <a:r>
              <a:rPr lang="es-HN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EN UNAH VALLE DE SULA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36" name="object 20"/>
          <p:cNvSpPr txBox="1"/>
          <p:nvPr/>
        </p:nvSpPr>
        <p:spPr>
          <a:xfrm>
            <a:off x="2610082" y="3079083"/>
            <a:ext cx="3809999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92430" algn="ctr">
              <a:lnSpc>
                <a:spcPct val="101600"/>
              </a:lnSpc>
            </a:pPr>
            <a:r>
              <a:rPr lang="es-HN" sz="1600" b="1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ACUMULADA EN INFRAESTRUCTURA NACIONAL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object 12"/>
          <p:cNvSpPr/>
          <p:nvPr/>
        </p:nvSpPr>
        <p:spPr>
          <a:xfrm>
            <a:off x="-1" y="353491"/>
            <a:ext cx="7543801" cy="88646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13"/>
          <p:cNvSpPr/>
          <p:nvPr/>
        </p:nvSpPr>
        <p:spPr>
          <a:xfrm>
            <a:off x="7529698" y="351432"/>
            <a:ext cx="457200" cy="9144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14"/>
          <p:cNvSpPr txBox="1"/>
          <p:nvPr/>
        </p:nvSpPr>
        <p:spPr>
          <a:xfrm>
            <a:off x="304800" y="533400"/>
            <a:ext cx="734654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LOGROS EN  INFRAESTRUCTURA</a:t>
            </a:r>
            <a:endParaRPr sz="28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bject 25"/>
          <p:cNvSpPr/>
          <p:nvPr/>
        </p:nvSpPr>
        <p:spPr>
          <a:xfrm>
            <a:off x="2610082" y="1707483"/>
            <a:ext cx="3429000" cy="1295400"/>
          </a:xfrm>
          <a:custGeom>
            <a:avLst/>
            <a:gdLst/>
            <a:ahLst/>
            <a:cxnLst/>
            <a:rect l="l" t="t" r="r" b="b"/>
            <a:pathLst>
              <a:path w="2673350" h="713739">
                <a:moveTo>
                  <a:pt x="2534754" y="0"/>
                </a:moveTo>
                <a:lnTo>
                  <a:pt x="138468" y="0"/>
                </a:lnTo>
                <a:lnTo>
                  <a:pt x="94699" y="7058"/>
                </a:lnTo>
                <a:lnTo>
                  <a:pt x="56688" y="26713"/>
                </a:lnTo>
                <a:lnTo>
                  <a:pt x="26714" y="56685"/>
                </a:lnTo>
                <a:lnTo>
                  <a:pt x="7058" y="94692"/>
                </a:lnTo>
                <a:lnTo>
                  <a:pt x="0" y="138455"/>
                </a:lnTo>
                <a:lnTo>
                  <a:pt x="0" y="575068"/>
                </a:lnTo>
                <a:lnTo>
                  <a:pt x="7058" y="618831"/>
                </a:lnTo>
                <a:lnTo>
                  <a:pt x="26714" y="656838"/>
                </a:lnTo>
                <a:lnTo>
                  <a:pt x="56688" y="686810"/>
                </a:lnTo>
                <a:lnTo>
                  <a:pt x="94699" y="706465"/>
                </a:lnTo>
                <a:lnTo>
                  <a:pt x="138468" y="713524"/>
                </a:lnTo>
                <a:lnTo>
                  <a:pt x="2534754" y="713524"/>
                </a:lnTo>
                <a:lnTo>
                  <a:pt x="2578523" y="706465"/>
                </a:lnTo>
                <a:lnTo>
                  <a:pt x="2616534" y="686810"/>
                </a:lnTo>
                <a:lnTo>
                  <a:pt x="2646508" y="656838"/>
                </a:lnTo>
                <a:lnTo>
                  <a:pt x="2666164" y="618831"/>
                </a:lnTo>
                <a:lnTo>
                  <a:pt x="2673223" y="575068"/>
                </a:lnTo>
                <a:lnTo>
                  <a:pt x="2673223" y="138455"/>
                </a:lnTo>
                <a:lnTo>
                  <a:pt x="2666164" y="94692"/>
                </a:lnTo>
                <a:lnTo>
                  <a:pt x="2646508" y="56685"/>
                </a:lnTo>
                <a:lnTo>
                  <a:pt x="2616534" y="26713"/>
                </a:lnTo>
                <a:lnTo>
                  <a:pt x="2578523" y="7058"/>
                </a:lnTo>
                <a:lnTo>
                  <a:pt x="2534754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8" name="object 26"/>
          <p:cNvSpPr txBox="1"/>
          <p:nvPr/>
        </p:nvSpPr>
        <p:spPr>
          <a:xfrm>
            <a:off x="2676337" y="1818888"/>
            <a:ext cx="3290239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s-ES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172</a:t>
            </a:r>
          </a:p>
          <a:p>
            <a:pPr marL="12700" algn="ctr">
              <a:lnSpc>
                <a:spcPct val="100000"/>
              </a:lnSpc>
            </a:pPr>
            <a:r>
              <a:rPr sz="2800" b="1" spc="-150" dirty="0" err="1">
                <a:solidFill>
                  <a:srgbClr val="003976"/>
                </a:solidFill>
                <a:latin typeface="Arial"/>
                <a:cs typeface="Arial"/>
              </a:rPr>
              <a:t>Millones</a:t>
            </a:r>
            <a:r>
              <a:rPr lang="es-HN" sz="2800" b="1" spc="-150" dirty="0">
                <a:solidFill>
                  <a:srgbClr val="003976"/>
                </a:solidFill>
                <a:latin typeface="Arial"/>
                <a:cs typeface="Arial"/>
              </a:rPr>
              <a:t> de dólares</a:t>
            </a:r>
            <a:endParaRPr sz="2800" spc="-150" dirty="0">
              <a:latin typeface="Arial"/>
              <a:cs typeface="Arial"/>
            </a:endParaRPr>
          </a:p>
        </p:txBody>
      </p:sp>
      <p:sp>
        <p:nvSpPr>
          <p:cNvPr id="59" name="object 34"/>
          <p:cNvSpPr/>
          <p:nvPr/>
        </p:nvSpPr>
        <p:spPr>
          <a:xfrm>
            <a:off x="6727548" y="2668657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43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0" name="object 35"/>
          <p:cNvSpPr/>
          <p:nvPr/>
        </p:nvSpPr>
        <p:spPr>
          <a:xfrm>
            <a:off x="7082475" y="2333453"/>
            <a:ext cx="789305" cy="434340"/>
          </a:xfrm>
          <a:custGeom>
            <a:avLst/>
            <a:gdLst/>
            <a:ahLst/>
            <a:cxnLst/>
            <a:rect l="l" t="t" r="r" b="b"/>
            <a:pathLst>
              <a:path w="789304" h="434339">
                <a:moveTo>
                  <a:pt x="788695" y="0"/>
                </a:moveTo>
                <a:lnTo>
                  <a:pt x="0" y="0"/>
                </a:lnTo>
                <a:lnTo>
                  <a:pt x="0" y="433793"/>
                </a:lnTo>
                <a:lnTo>
                  <a:pt x="788695" y="433793"/>
                </a:lnTo>
                <a:lnTo>
                  <a:pt x="788695" y="394347"/>
                </a:lnTo>
                <a:lnTo>
                  <a:pt x="138010" y="394347"/>
                </a:lnTo>
                <a:lnTo>
                  <a:pt x="130332" y="392798"/>
                </a:lnTo>
                <a:lnTo>
                  <a:pt x="124063" y="388573"/>
                </a:lnTo>
                <a:lnTo>
                  <a:pt x="119837" y="382308"/>
                </a:lnTo>
                <a:lnTo>
                  <a:pt x="113638" y="351608"/>
                </a:lnTo>
                <a:lnTo>
                  <a:pt x="100960" y="332805"/>
                </a:lnTo>
                <a:lnTo>
                  <a:pt x="82160" y="320128"/>
                </a:lnTo>
                <a:lnTo>
                  <a:pt x="51467" y="313931"/>
                </a:lnTo>
                <a:lnTo>
                  <a:pt x="45202" y="309705"/>
                </a:lnTo>
                <a:lnTo>
                  <a:pt x="40980" y="303436"/>
                </a:lnTo>
                <a:lnTo>
                  <a:pt x="39433" y="295757"/>
                </a:lnTo>
                <a:lnTo>
                  <a:pt x="39382" y="132778"/>
                </a:lnTo>
                <a:lnTo>
                  <a:pt x="41465" y="127749"/>
                </a:lnTo>
                <a:lnTo>
                  <a:pt x="45135" y="124015"/>
                </a:lnTo>
                <a:lnTo>
                  <a:pt x="48882" y="120332"/>
                </a:lnTo>
                <a:lnTo>
                  <a:pt x="53886" y="118262"/>
                </a:lnTo>
                <a:lnTo>
                  <a:pt x="59345" y="118262"/>
                </a:lnTo>
                <a:lnTo>
                  <a:pt x="82180" y="113650"/>
                </a:lnTo>
                <a:lnTo>
                  <a:pt x="100984" y="100972"/>
                </a:lnTo>
                <a:lnTo>
                  <a:pt x="113663" y="82172"/>
                </a:lnTo>
                <a:lnTo>
                  <a:pt x="119862" y="51477"/>
                </a:lnTo>
                <a:lnTo>
                  <a:pt x="124085" y="45208"/>
                </a:lnTo>
                <a:lnTo>
                  <a:pt x="130346" y="40982"/>
                </a:lnTo>
                <a:lnTo>
                  <a:pt x="138010" y="39433"/>
                </a:lnTo>
                <a:lnTo>
                  <a:pt x="788695" y="39433"/>
                </a:lnTo>
                <a:lnTo>
                  <a:pt x="788695" y="0"/>
                </a:lnTo>
                <a:close/>
              </a:path>
              <a:path w="789304" h="434339">
                <a:moveTo>
                  <a:pt x="788695" y="39433"/>
                </a:moveTo>
                <a:lnTo>
                  <a:pt x="650671" y="39433"/>
                </a:lnTo>
                <a:lnTo>
                  <a:pt x="658348" y="40982"/>
                </a:lnTo>
                <a:lnTo>
                  <a:pt x="664613" y="45208"/>
                </a:lnTo>
                <a:lnTo>
                  <a:pt x="668834" y="51477"/>
                </a:lnTo>
                <a:lnTo>
                  <a:pt x="675030" y="82172"/>
                </a:lnTo>
                <a:lnTo>
                  <a:pt x="687706" y="100972"/>
                </a:lnTo>
                <a:lnTo>
                  <a:pt x="706509" y="113650"/>
                </a:lnTo>
                <a:lnTo>
                  <a:pt x="737217" y="119849"/>
                </a:lnTo>
                <a:lnTo>
                  <a:pt x="743486" y="124075"/>
                </a:lnTo>
                <a:lnTo>
                  <a:pt x="747712" y="130344"/>
                </a:lnTo>
                <a:lnTo>
                  <a:pt x="749261" y="138023"/>
                </a:lnTo>
                <a:lnTo>
                  <a:pt x="749261" y="295757"/>
                </a:lnTo>
                <a:lnTo>
                  <a:pt x="747712" y="303436"/>
                </a:lnTo>
                <a:lnTo>
                  <a:pt x="743486" y="309705"/>
                </a:lnTo>
                <a:lnTo>
                  <a:pt x="737217" y="313931"/>
                </a:lnTo>
                <a:lnTo>
                  <a:pt x="706509" y="320128"/>
                </a:lnTo>
                <a:lnTo>
                  <a:pt x="687706" y="332805"/>
                </a:lnTo>
                <a:lnTo>
                  <a:pt x="675030" y="351608"/>
                </a:lnTo>
                <a:lnTo>
                  <a:pt x="668834" y="382308"/>
                </a:lnTo>
                <a:lnTo>
                  <a:pt x="664613" y="388573"/>
                </a:lnTo>
                <a:lnTo>
                  <a:pt x="658348" y="392798"/>
                </a:lnTo>
                <a:lnTo>
                  <a:pt x="650671" y="394347"/>
                </a:lnTo>
                <a:lnTo>
                  <a:pt x="788695" y="394347"/>
                </a:lnTo>
                <a:lnTo>
                  <a:pt x="788695" y="39433"/>
                </a:lnTo>
                <a:close/>
              </a:path>
              <a:path w="789304" h="434339">
                <a:moveTo>
                  <a:pt x="59345" y="118262"/>
                </a:moveTo>
                <a:lnTo>
                  <a:pt x="53886" y="118262"/>
                </a:lnTo>
                <a:lnTo>
                  <a:pt x="59156" y="118300"/>
                </a:lnTo>
                <a:lnTo>
                  <a:pt x="59345" y="118262"/>
                </a:lnTo>
                <a:close/>
              </a:path>
            </a:pathLst>
          </a:custGeom>
          <a:solidFill>
            <a:srgbClr val="A4DDE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1" name="object 36"/>
          <p:cNvSpPr/>
          <p:nvPr/>
        </p:nvSpPr>
        <p:spPr>
          <a:xfrm>
            <a:off x="7161342" y="2412320"/>
            <a:ext cx="631190" cy="276225"/>
          </a:xfrm>
          <a:custGeom>
            <a:avLst/>
            <a:gdLst/>
            <a:ahLst/>
            <a:cxnLst/>
            <a:rect l="l" t="t" r="r" b="b"/>
            <a:pathLst>
              <a:path w="631190" h="276225">
                <a:moveTo>
                  <a:pt x="554062" y="0"/>
                </a:moveTo>
                <a:lnTo>
                  <a:pt x="76898" y="0"/>
                </a:lnTo>
                <a:lnTo>
                  <a:pt x="66997" y="27233"/>
                </a:lnTo>
                <a:lnTo>
                  <a:pt x="50012" y="49998"/>
                </a:lnTo>
                <a:lnTo>
                  <a:pt x="27245" y="66988"/>
                </a:lnTo>
                <a:lnTo>
                  <a:pt x="0" y="76898"/>
                </a:lnTo>
                <a:lnTo>
                  <a:pt x="0" y="199148"/>
                </a:lnTo>
                <a:lnTo>
                  <a:pt x="27245" y="209043"/>
                </a:lnTo>
                <a:lnTo>
                  <a:pt x="50012" y="226028"/>
                </a:lnTo>
                <a:lnTo>
                  <a:pt x="66997" y="248794"/>
                </a:lnTo>
                <a:lnTo>
                  <a:pt x="76898" y="276034"/>
                </a:lnTo>
                <a:lnTo>
                  <a:pt x="554062" y="276034"/>
                </a:lnTo>
                <a:lnTo>
                  <a:pt x="563965" y="248794"/>
                </a:lnTo>
                <a:lnTo>
                  <a:pt x="573054" y="236613"/>
                </a:lnTo>
                <a:lnTo>
                  <a:pt x="315468" y="236613"/>
                </a:lnTo>
                <a:lnTo>
                  <a:pt x="277107" y="228867"/>
                </a:lnTo>
                <a:lnTo>
                  <a:pt x="245771" y="207741"/>
                </a:lnTo>
                <a:lnTo>
                  <a:pt x="224640" y="176407"/>
                </a:lnTo>
                <a:lnTo>
                  <a:pt x="216890" y="138036"/>
                </a:lnTo>
                <a:lnTo>
                  <a:pt x="224640" y="99655"/>
                </a:lnTo>
                <a:lnTo>
                  <a:pt x="245771" y="68313"/>
                </a:lnTo>
                <a:lnTo>
                  <a:pt x="277107" y="47182"/>
                </a:lnTo>
                <a:lnTo>
                  <a:pt x="315468" y="39433"/>
                </a:lnTo>
                <a:lnTo>
                  <a:pt x="572611" y="39433"/>
                </a:lnTo>
                <a:lnTo>
                  <a:pt x="563713" y="27428"/>
                </a:lnTo>
                <a:lnTo>
                  <a:pt x="554062" y="0"/>
                </a:lnTo>
                <a:close/>
              </a:path>
              <a:path w="631190" h="276225">
                <a:moveTo>
                  <a:pt x="572611" y="39433"/>
                </a:moveTo>
                <a:lnTo>
                  <a:pt x="315468" y="39433"/>
                </a:lnTo>
                <a:lnTo>
                  <a:pt x="353843" y="47182"/>
                </a:lnTo>
                <a:lnTo>
                  <a:pt x="385186" y="68313"/>
                </a:lnTo>
                <a:lnTo>
                  <a:pt x="406320" y="99655"/>
                </a:lnTo>
                <a:lnTo>
                  <a:pt x="414070" y="138036"/>
                </a:lnTo>
                <a:lnTo>
                  <a:pt x="406320" y="176407"/>
                </a:lnTo>
                <a:lnTo>
                  <a:pt x="385186" y="207741"/>
                </a:lnTo>
                <a:lnTo>
                  <a:pt x="353843" y="228867"/>
                </a:lnTo>
                <a:lnTo>
                  <a:pt x="315468" y="236613"/>
                </a:lnTo>
                <a:lnTo>
                  <a:pt x="573054" y="236613"/>
                </a:lnTo>
                <a:lnTo>
                  <a:pt x="580953" y="226028"/>
                </a:lnTo>
                <a:lnTo>
                  <a:pt x="603720" y="209043"/>
                </a:lnTo>
                <a:lnTo>
                  <a:pt x="630961" y="199148"/>
                </a:lnTo>
                <a:lnTo>
                  <a:pt x="630961" y="76898"/>
                </a:lnTo>
                <a:lnTo>
                  <a:pt x="603536" y="67244"/>
                </a:lnTo>
                <a:lnTo>
                  <a:pt x="580663" y="50298"/>
                </a:lnTo>
                <a:lnTo>
                  <a:pt x="572611" y="39433"/>
                </a:lnTo>
                <a:close/>
              </a:path>
            </a:pathLst>
          </a:custGeom>
          <a:solidFill>
            <a:srgbClr val="A4DDE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2" name="object 37"/>
          <p:cNvSpPr/>
          <p:nvPr/>
        </p:nvSpPr>
        <p:spPr>
          <a:xfrm>
            <a:off x="7417666" y="2491199"/>
            <a:ext cx="118745" cy="118745"/>
          </a:xfrm>
          <a:custGeom>
            <a:avLst/>
            <a:gdLst/>
            <a:ahLst/>
            <a:cxnLst/>
            <a:rect l="l" t="t" r="r" b="b"/>
            <a:pathLst>
              <a:path w="118745" h="118744">
                <a:moveTo>
                  <a:pt x="59143" y="0"/>
                </a:moveTo>
                <a:lnTo>
                  <a:pt x="36122" y="4649"/>
                </a:lnTo>
                <a:lnTo>
                  <a:pt x="17322" y="17329"/>
                </a:lnTo>
                <a:lnTo>
                  <a:pt x="4647" y="36133"/>
                </a:lnTo>
                <a:lnTo>
                  <a:pt x="0" y="59156"/>
                </a:lnTo>
                <a:lnTo>
                  <a:pt x="4647" y="82172"/>
                </a:lnTo>
                <a:lnTo>
                  <a:pt x="17322" y="100972"/>
                </a:lnTo>
                <a:lnTo>
                  <a:pt x="36122" y="113650"/>
                </a:lnTo>
                <a:lnTo>
                  <a:pt x="59143" y="118300"/>
                </a:lnTo>
                <a:lnTo>
                  <a:pt x="82167" y="113650"/>
                </a:lnTo>
                <a:lnTo>
                  <a:pt x="100971" y="100972"/>
                </a:lnTo>
                <a:lnTo>
                  <a:pt x="113650" y="82172"/>
                </a:lnTo>
                <a:lnTo>
                  <a:pt x="118300" y="59156"/>
                </a:lnTo>
                <a:lnTo>
                  <a:pt x="113650" y="36133"/>
                </a:lnTo>
                <a:lnTo>
                  <a:pt x="100971" y="17329"/>
                </a:lnTo>
                <a:lnTo>
                  <a:pt x="82167" y="4649"/>
                </a:lnTo>
                <a:lnTo>
                  <a:pt x="59143" y="0"/>
                </a:lnTo>
                <a:close/>
              </a:path>
            </a:pathLst>
          </a:custGeom>
          <a:solidFill>
            <a:srgbClr val="A4DDE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3" name="object 38"/>
          <p:cNvSpPr/>
          <p:nvPr/>
        </p:nvSpPr>
        <p:spPr>
          <a:xfrm>
            <a:off x="6727548" y="2826391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43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4" name="object 39"/>
          <p:cNvSpPr/>
          <p:nvPr/>
        </p:nvSpPr>
        <p:spPr>
          <a:xfrm>
            <a:off x="6826126" y="2826391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56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5" name="object 40"/>
          <p:cNvSpPr/>
          <p:nvPr/>
        </p:nvSpPr>
        <p:spPr>
          <a:xfrm>
            <a:off x="6826126" y="2668657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56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6" name="object 41"/>
          <p:cNvSpPr/>
          <p:nvPr/>
        </p:nvSpPr>
        <p:spPr>
          <a:xfrm>
            <a:off x="6905005" y="2905264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33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7" name="object 42"/>
          <p:cNvSpPr/>
          <p:nvPr/>
        </p:nvSpPr>
        <p:spPr>
          <a:xfrm>
            <a:off x="6806428" y="2905264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43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8" name="object 43"/>
          <p:cNvSpPr/>
          <p:nvPr/>
        </p:nvSpPr>
        <p:spPr>
          <a:xfrm>
            <a:off x="6905005" y="2747530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33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9" name="object 44"/>
          <p:cNvSpPr/>
          <p:nvPr/>
        </p:nvSpPr>
        <p:spPr>
          <a:xfrm>
            <a:off x="6707825" y="2747530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46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0" name="object 45"/>
          <p:cNvSpPr/>
          <p:nvPr/>
        </p:nvSpPr>
        <p:spPr>
          <a:xfrm>
            <a:off x="6766969" y="2589790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46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1" name="object 46"/>
          <p:cNvSpPr/>
          <p:nvPr/>
        </p:nvSpPr>
        <p:spPr>
          <a:xfrm>
            <a:off x="6845849" y="2589790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8879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2" name="object 47"/>
          <p:cNvSpPr/>
          <p:nvPr/>
        </p:nvSpPr>
        <p:spPr>
          <a:xfrm>
            <a:off x="7082475" y="2826391"/>
            <a:ext cx="789305" cy="0"/>
          </a:xfrm>
          <a:custGeom>
            <a:avLst/>
            <a:gdLst/>
            <a:ahLst/>
            <a:cxnLst/>
            <a:rect l="l" t="t" r="r" b="b"/>
            <a:pathLst>
              <a:path w="789304">
                <a:moveTo>
                  <a:pt x="0" y="0"/>
                </a:moveTo>
                <a:lnTo>
                  <a:pt x="788695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3" name="object 48"/>
          <p:cNvSpPr/>
          <p:nvPr/>
        </p:nvSpPr>
        <p:spPr>
          <a:xfrm>
            <a:off x="6688089" y="2589790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46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4" name="object 49"/>
          <p:cNvSpPr/>
          <p:nvPr/>
        </p:nvSpPr>
        <p:spPr>
          <a:xfrm>
            <a:off x="6707825" y="2905264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43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5" name="object 50"/>
          <p:cNvSpPr/>
          <p:nvPr/>
        </p:nvSpPr>
        <p:spPr>
          <a:xfrm>
            <a:off x="7243372" y="1900662"/>
            <a:ext cx="467359" cy="156210"/>
          </a:xfrm>
          <a:custGeom>
            <a:avLst/>
            <a:gdLst/>
            <a:ahLst/>
            <a:cxnLst/>
            <a:rect l="l" t="t" r="r" b="b"/>
            <a:pathLst>
              <a:path w="467359" h="156209">
                <a:moveTo>
                  <a:pt x="233438" y="0"/>
                </a:moveTo>
                <a:lnTo>
                  <a:pt x="0" y="77876"/>
                </a:lnTo>
                <a:lnTo>
                  <a:pt x="233438" y="155752"/>
                </a:lnTo>
                <a:lnTo>
                  <a:pt x="466902" y="77876"/>
                </a:lnTo>
                <a:lnTo>
                  <a:pt x="233438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6" name="object 51"/>
          <p:cNvSpPr/>
          <p:nvPr/>
        </p:nvSpPr>
        <p:spPr>
          <a:xfrm>
            <a:off x="7752870" y="2136273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19710" y="0"/>
                </a:moveTo>
                <a:lnTo>
                  <a:pt x="12039" y="1551"/>
                </a:lnTo>
                <a:lnTo>
                  <a:pt x="5773" y="5780"/>
                </a:lnTo>
                <a:lnTo>
                  <a:pt x="1549" y="12049"/>
                </a:lnTo>
                <a:lnTo>
                  <a:pt x="0" y="19723"/>
                </a:lnTo>
                <a:lnTo>
                  <a:pt x="1549" y="27398"/>
                </a:lnTo>
                <a:lnTo>
                  <a:pt x="5773" y="33672"/>
                </a:lnTo>
                <a:lnTo>
                  <a:pt x="12039" y="37905"/>
                </a:lnTo>
                <a:lnTo>
                  <a:pt x="19710" y="39458"/>
                </a:lnTo>
                <a:lnTo>
                  <a:pt x="27389" y="37905"/>
                </a:lnTo>
                <a:lnTo>
                  <a:pt x="33658" y="33672"/>
                </a:lnTo>
                <a:lnTo>
                  <a:pt x="37884" y="27398"/>
                </a:lnTo>
                <a:lnTo>
                  <a:pt x="39433" y="19723"/>
                </a:lnTo>
                <a:lnTo>
                  <a:pt x="37884" y="12049"/>
                </a:lnTo>
                <a:lnTo>
                  <a:pt x="33658" y="5780"/>
                </a:lnTo>
                <a:lnTo>
                  <a:pt x="27389" y="1551"/>
                </a:lnTo>
                <a:lnTo>
                  <a:pt x="19710" y="0"/>
                </a:lnTo>
                <a:close/>
              </a:path>
            </a:pathLst>
          </a:custGeom>
          <a:solidFill>
            <a:srgbClr val="A4DDE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7" name="object 52"/>
          <p:cNvSpPr/>
          <p:nvPr/>
        </p:nvSpPr>
        <p:spPr>
          <a:xfrm>
            <a:off x="6924728" y="2668657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8" name="object 53"/>
          <p:cNvSpPr/>
          <p:nvPr/>
        </p:nvSpPr>
        <p:spPr>
          <a:xfrm>
            <a:off x="6924728" y="2826391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9" name="object 54"/>
          <p:cNvSpPr/>
          <p:nvPr/>
        </p:nvSpPr>
        <p:spPr>
          <a:xfrm>
            <a:off x="7082475" y="2905264"/>
            <a:ext cx="789305" cy="0"/>
          </a:xfrm>
          <a:custGeom>
            <a:avLst/>
            <a:gdLst/>
            <a:ahLst/>
            <a:cxnLst/>
            <a:rect l="l" t="t" r="r" b="b"/>
            <a:pathLst>
              <a:path w="789304">
                <a:moveTo>
                  <a:pt x="0" y="0"/>
                </a:moveTo>
                <a:lnTo>
                  <a:pt x="788695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0" name="object 55"/>
          <p:cNvSpPr/>
          <p:nvPr/>
        </p:nvSpPr>
        <p:spPr>
          <a:xfrm>
            <a:off x="7082475" y="3062992"/>
            <a:ext cx="789305" cy="0"/>
          </a:xfrm>
          <a:custGeom>
            <a:avLst/>
            <a:gdLst/>
            <a:ahLst/>
            <a:cxnLst/>
            <a:rect l="l" t="t" r="r" b="b"/>
            <a:pathLst>
              <a:path w="789304">
                <a:moveTo>
                  <a:pt x="0" y="0"/>
                </a:moveTo>
                <a:lnTo>
                  <a:pt x="788695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1" name="object 56"/>
          <p:cNvSpPr/>
          <p:nvPr/>
        </p:nvSpPr>
        <p:spPr>
          <a:xfrm>
            <a:off x="7082475" y="2984118"/>
            <a:ext cx="789305" cy="0"/>
          </a:xfrm>
          <a:custGeom>
            <a:avLst/>
            <a:gdLst/>
            <a:ahLst/>
            <a:cxnLst/>
            <a:rect l="l" t="t" r="r" b="b"/>
            <a:pathLst>
              <a:path w="789304">
                <a:moveTo>
                  <a:pt x="0" y="0"/>
                </a:moveTo>
                <a:lnTo>
                  <a:pt x="788695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2" name="object 57"/>
          <p:cNvSpPr/>
          <p:nvPr/>
        </p:nvSpPr>
        <p:spPr>
          <a:xfrm>
            <a:off x="7319089" y="2045379"/>
            <a:ext cx="315595" cy="248920"/>
          </a:xfrm>
          <a:custGeom>
            <a:avLst/>
            <a:gdLst/>
            <a:ahLst/>
            <a:cxnLst/>
            <a:rect l="l" t="t" r="r" b="b"/>
            <a:pathLst>
              <a:path w="315595" h="248919">
                <a:moveTo>
                  <a:pt x="0" y="0"/>
                </a:moveTo>
                <a:lnTo>
                  <a:pt x="0" y="248615"/>
                </a:lnTo>
                <a:lnTo>
                  <a:pt x="315467" y="248615"/>
                </a:lnTo>
                <a:lnTo>
                  <a:pt x="315467" y="228917"/>
                </a:lnTo>
                <a:lnTo>
                  <a:pt x="78866" y="228917"/>
                </a:lnTo>
                <a:lnTo>
                  <a:pt x="78866" y="189496"/>
                </a:lnTo>
                <a:lnTo>
                  <a:pt x="315467" y="189496"/>
                </a:lnTo>
                <a:lnTo>
                  <a:pt x="315467" y="51803"/>
                </a:lnTo>
                <a:lnTo>
                  <a:pt x="155663" y="51803"/>
                </a:lnTo>
                <a:lnTo>
                  <a:pt x="0" y="0"/>
                </a:lnTo>
                <a:close/>
              </a:path>
              <a:path w="315595" h="248919">
                <a:moveTo>
                  <a:pt x="157721" y="189496"/>
                </a:moveTo>
                <a:lnTo>
                  <a:pt x="118300" y="189496"/>
                </a:lnTo>
                <a:lnTo>
                  <a:pt x="118300" y="228917"/>
                </a:lnTo>
                <a:lnTo>
                  <a:pt x="157721" y="228917"/>
                </a:lnTo>
                <a:lnTo>
                  <a:pt x="157721" y="189496"/>
                </a:lnTo>
                <a:close/>
              </a:path>
              <a:path w="315595" h="248919">
                <a:moveTo>
                  <a:pt x="236600" y="189496"/>
                </a:moveTo>
                <a:lnTo>
                  <a:pt x="197167" y="189496"/>
                </a:lnTo>
                <a:lnTo>
                  <a:pt x="197167" y="228917"/>
                </a:lnTo>
                <a:lnTo>
                  <a:pt x="236600" y="228917"/>
                </a:lnTo>
                <a:lnTo>
                  <a:pt x="236600" y="189496"/>
                </a:lnTo>
                <a:close/>
              </a:path>
              <a:path w="315595" h="248919">
                <a:moveTo>
                  <a:pt x="315467" y="189496"/>
                </a:moveTo>
                <a:lnTo>
                  <a:pt x="276021" y="189496"/>
                </a:lnTo>
                <a:lnTo>
                  <a:pt x="276021" y="228917"/>
                </a:lnTo>
                <a:lnTo>
                  <a:pt x="315467" y="228917"/>
                </a:lnTo>
                <a:lnTo>
                  <a:pt x="315467" y="189496"/>
                </a:lnTo>
                <a:close/>
              </a:path>
              <a:path w="315595" h="248919">
                <a:moveTo>
                  <a:pt x="315467" y="0"/>
                </a:moveTo>
                <a:lnTo>
                  <a:pt x="160007" y="51803"/>
                </a:lnTo>
                <a:lnTo>
                  <a:pt x="315467" y="51803"/>
                </a:lnTo>
                <a:lnTo>
                  <a:pt x="315467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3" name="object 58"/>
          <p:cNvSpPr/>
          <p:nvPr/>
        </p:nvSpPr>
        <p:spPr>
          <a:xfrm>
            <a:off x="6727548" y="3062992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43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4" name="object 59"/>
          <p:cNvSpPr/>
          <p:nvPr/>
        </p:nvSpPr>
        <p:spPr>
          <a:xfrm>
            <a:off x="6786692" y="2747530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8879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5" name="object 60"/>
          <p:cNvSpPr/>
          <p:nvPr/>
        </p:nvSpPr>
        <p:spPr>
          <a:xfrm>
            <a:off x="6727548" y="2984118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6" name="object 61"/>
          <p:cNvSpPr/>
          <p:nvPr/>
        </p:nvSpPr>
        <p:spPr>
          <a:xfrm>
            <a:off x="6826126" y="3062992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56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7" name="object 62"/>
          <p:cNvSpPr/>
          <p:nvPr/>
        </p:nvSpPr>
        <p:spPr>
          <a:xfrm>
            <a:off x="6924728" y="3062992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8" name="object 63"/>
          <p:cNvSpPr/>
          <p:nvPr/>
        </p:nvSpPr>
        <p:spPr>
          <a:xfrm>
            <a:off x="6885295" y="2984118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8867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9" name="object 64"/>
          <p:cNvSpPr/>
          <p:nvPr/>
        </p:nvSpPr>
        <p:spPr>
          <a:xfrm>
            <a:off x="6806428" y="2984118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0" name="object 65"/>
          <p:cNvSpPr/>
          <p:nvPr/>
        </p:nvSpPr>
        <p:spPr>
          <a:xfrm>
            <a:off x="7043029" y="2293994"/>
            <a:ext cx="868044" cy="828675"/>
          </a:xfrm>
          <a:custGeom>
            <a:avLst/>
            <a:gdLst/>
            <a:ahLst/>
            <a:cxnLst/>
            <a:rect l="l" t="t" r="r" b="b"/>
            <a:pathLst>
              <a:path w="868045" h="828675">
                <a:moveTo>
                  <a:pt x="236600" y="0"/>
                </a:moveTo>
                <a:lnTo>
                  <a:pt x="19710" y="0"/>
                </a:lnTo>
                <a:lnTo>
                  <a:pt x="12039" y="1553"/>
                </a:lnTo>
                <a:lnTo>
                  <a:pt x="5773" y="5786"/>
                </a:lnTo>
                <a:lnTo>
                  <a:pt x="1549" y="12060"/>
                </a:lnTo>
                <a:lnTo>
                  <a:pt x="0" y="19735"/>
                </a:lnTo>
                <a:lnTo>
                  <a:pt x="0" y="808443"/>
                </a:lnTo>
                <a:lnTo>
                  <a:pt x="1549" y="816122"/>
                </a:lnTo>
                <a:lnTo>
                  <a:pt x="5773" y="822391"/>
                </a:lnTo>
                <a:lnTo>
                  <a:pt x="12039" y="826617"/>
                </a:lnTo>
                <a:lnTo>
                  <a:pt x="19710" y="828167"/>
                </a:lnTo>
                <a:lnTo>
                  <a:pt x="847839" y="828167"/>
                </a:lnTo>
                <a:lnTo>
                  <a:pt x="855525" y="826617"/>
                </a:lnTo>
                <a:lnTo>
                  <a:pt x="861798" y="822391"/>
                </a:lnTo>
                <a:lnTo>
                  <a:pt x="866025" y="816122"/>
                </a:lnTo>
                <a:lnTo>
                  <a:pt x="867575" y="808443"/>
                </a:lnTo>
                <a:lnTo>
                  <a:pt x="867575" y="788708"/>
                </a:lnTo>
                <a:lnTo>
                  <a:pt x="39446" y="788708"/>
                </a:lnTo>
                <a:lnTo>
                  <a:pt x="39446" y="749287"/>
                </a:lnTo>
                <a:lnTo>
                  <a:pt x="867575" y="749287"/>
                </a:lnTo>
                <a:lnTo>
                  <a:pt x="867575" y="709841"/>
                </a:lnTo>
                <a:lnTo>
                  <a:pt x="39446" y="709841"/>
                </a:lnTo>
                <a:lnTo>
                  <a:pt x="39446" y="670407"/>
                </a:lnTo>
                <a:lnTo>
                  <a:pt x="867575" y="670407"/>
                </a:lnTo>
                <a:lnTo>
                  <a:pt x="867575" y="630986"/>
                </a:lnTo>
                <a:lnTo>
                  <a:pt x="39446" y="630986"/>
                </a:lnTo>
                <a:lnTo>
                  <a:pt x="39446" y="591553"/>
                </a:lnTo>
                <a:lnTo>
                  <a:pt x="867575" y="591553"/>
                </a:lnTo>
                <a:lnTo>
                  <a:pt x="867575" y="552107"/>
                </a:lnTo>
                <a:lnTo>
                  <a:pt x="39446" y="552107"/>
                </a:lnTo>
                <a:lnTo>
                  <a:pt x="39446" y="512686"/>
                </a:lnTo>
                <a:lnTo>
                  <a:pt x="867575" y="512686"/>
                </a:lnTo>
                <a:lnTo>
                  <a:pt x="867575" y="473252"/>
                </a:lnTo>
                <a:lnTo>
                  <a:pt x="39446" y="473252"/>
                </a:lnTo>
                <a:lnTo>
                  <a:pt x="39446" y="39458"/>
                </a:lnTo>
                <a:lnTo>
                  <a:pt x="867575" y="39458"/>
                </a:lnTo>
                <a:lnTo>
                  <a:pt x="867575" y="19735"/>
                </a:lnTo>
                <a:lnTo>
                  <a:pt x="236600" y="19735"/>
                </a:lnTo>
                <a:lnTo>
                  <a:pt x="236600" y="0"/>
                </a:lnTo>
                <a:close/>
              </a:path>
              <a:path w="868045" h="828675">
                <a:moveTo>
                  <a:pt x="867575" y="749287"/>
                </a:moveTo>
                <a:lnTo>
                  <a:pt x="828141" y="749287"/>
                </a:lnTo>
                <a:lnTo>
                  <a:pt x="828141" y="788708"/>
                </a:lnTo>
                <a:lnTo>
                  <a:pt x="867575" y="788708"/>
                </a:lnTo>
                <a:lnTo>
                  <a:pt x="867575" y="749287"/>
                </a:lnTo>
                <a:close/>
              </a:path>
              <a:path w="868045" h="828675">
                <a:moveTo>
                  <a:pt x="867575" y="670407"/>
                </a:moveTo>
                <a:lnTo>
                  <a:pt x="828141" y="670407"/>
                </a:lnTo>
                <a:lnTo>
                  <a:pt x="828141" y="709841"/>
                </a:lnTo>
                <a:lnTo>
                  <a:pt x="867575" y="709841"/>
                </a:lnTo>
                <a:lnTo>
                  <a:pt x="867575" y="670407"/>
                </a:lnTo>
                <a:close/>
              </a:path>
              <a:path w="868045" h="828675">
                <a:moveTo>
                  <a:pt x="867575" y="591553"/>
                </a:moveTo>
                <a:lnTo>
                  <a:pt x="828141" y="591553"/>
                </a:lnTo>
                <a:lnTo>
                  <a:pt x="828141" y="630986"/>
                </a:lnTo>
                <a:lnTo>
                  <a:pt x="867575" y="630986"/>
                </a:lnTo>
                <a:lnTo>
                  <a:pt x="867575" y="591553"/>
                </a:lnTo>
                <a:close/>
              </a:path>
              <a:path w="868045" h="828675">
                <a:moveTo>
                  <a:pt x="867575" y="512686"/>
                </a:moveTo>
                <a:lnTo>
                  <a:pt x="828141" y="512686"/>
                </a:lnTo>
                <a:lnTo>
                  <a:pt x="828141" y="552107"/>
                </a:lnTo>
                <a:lnTo>
                  <a:pt x="867575" y="552107"/>
                </a:lnTo>
                <a:lnTo>
                  <a:pt x="867575" y="512686"/>
                </a:lnTo>
                <a:close/>
              </a:path>
              <a:path w="868045" h="828675">
                <a:moveTo>
                  <a:pt x="867575" y="39458"/>
                </a:moveTo>
                <a:lnTo>
                  <a:pt x="828141" y="39458"/>
                </a:lnTo>
                <a:lnTo>
                  <a:pt x="828141" y="473252"/>
                </a:lnTo>
                <a:lnTo>
                  <a:pt x="867575" y="473252"/>
                </a:lnTo>
                <a:lnTo>
                  <a:pt x="867575" y="39458"/>
                </a:lnTo>
                <a:close/>
              </a:path>
              <a:path w="868045" h="828675">
                <a:moveTo>
                  <a:pt x="591527" y="0"/>
                </a:moveTo>
                <a:lnTo>
                  <a:pt x="276059" y="0"/>
                </a:lnTo>
                <a:lnTo>
                  <a:pt x="276059" y="19735"/>
                </a:lnTo>
                <a:lnTo>
                  <a:pt x="591527" y="19735"/>
                </a:lnTo>
                <a:lnTo>
                  <a:pt x="591527" y="0"/>
                </a:lnTo>
                <a:close/>
              </a:path>
              <a:path w="868045" h="828675">
                <a:moveTo>
                  <a:pt x="847839" y="0"/>
                </a:moveTo>
                <a:lnTo>
                  <a:pt x="630974" y="0"/>
                </a:lnTo>
                <a:lnTo>
                  <a:pt x="630974" y="19735"/>
                </a:lnTo>
                <a:lnTo>
                  <a:pt x="867575" y="19735"/>
                </a:lnTo>
                <a:lnTo>
                  <a:pt x="866025" y="12060"/>
                </a:lnTo>
                <a:lnTo>
                  <a:pt x="861798" y="5786"/>
                </a:lnTo>
                <a:lnTo>
                  <a:pt x="855525" y="1553"/>
                </a:lnTo>
                <a:lnTo>
                  <a:pt x="847839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1" name="object 66"/>
          <p:cNvSpPr/>
          <p:nvPr/>
        </p:nvSpPr>
        <p:spPr>
          <a:xfrm>
            <a:off x="7121908" y="2372886"/>
            <a:ext cx="709930" cy="354965"/>
          </a:xfrm>
          <a:custGeom>
            <a:avLst/>
            <a:gdLst/>
            <a:ahLst/>
            <a:cxnLst/>
            <a:rect l="l" t="t" r="r" b="b"/>
            <a:pathLst>
              <a:path w="709929" h="354964">
                <a:moveTo>
                  <a:pt x="611238" y="0"/>
                </a:moveTo>
                <a:lnTo>
                  <a:pt x="98577" y="0"/>
                </a:lnTo>
                <a:lnTo>
                  <a:pt x="90898" y="1549"/>
                </a:lnTo>
                <a:lnTo>
                  <a:pt x="84629" y="5775"/>
                </a:lnTo>
                <a:lnTo>
                  <a:pt x="80403" y="12044"/>
                </a:lnTo>
                <a:lnTo>
                  <a:pt x="74204" y="42739"/>
                </a:lnTo>
                <a:lnTo>
                  <a:pt x="61526" y="61539"/>
                </a:lnTo>
                <a:lnTo>
                  <a:pt x="42726" y="74217"/>
                </a:lnTo>
                <a:lnTo>
                  <a:pt x="12033" y="80416"/>
                </a:lnTo>
                <a:lnTo>
                  <a:pt x="5768" y="84642"/>
                </a:lnTo>
                <a:lnTo>
                  <a:pt x="1547" y="90911"/>
                </a:lnTo>
                <a:lnTo>
                  <a:pt x="0" y="98590"/>
                </a:lnTo>
                <a:lnTo>
                  <a:pt x="0" y="256324"/>
                </a:lnTo>
                <a:lnTo>
                  <a:pt x="1547" y="264002"/>
                </a:lnTo>
                <a:lnTo>
                  <a:pt x="5768" y="270271"/>
                </a:lnTo>
                <a:lnTo>
                  <a:pt x="12033" y="274497"/>
                </a:lnTo>
                <a:lnTo>
                  <a:pt x="42726" y="280695"/>
                </a:lnTo>
                <a:lnTo>
                  <a:pt x="61526" y="293371"/>
                </a:lnTo>
                <a:lnTo>
                  <a:pt x="74204" y="312174"/>
                </a:lnTo>
                <a:lnTo>
                  <a:pt x="80403" y="342875"/>
                </a:lnTo>
                <a:lnTo>
                  <a:pt x="84629" y="349140"/>
                </a:lnTo>
                <a:lnTo>
                  <a:pt x="90898" y="353364"/>
                </a:lnTo>
                <a:lnTo>
                  <a:pt x="98577" y="354914"/>
                </a:lnTo>
                <a:lnTo>
                  <a:pt x="611238" y="354914"/>
                </a:lnTo>
                <a:lnTo>
                  <a:pt x="618917" y="353364"/>
                </a:lnTo>
                <a:lnTo>
                  <a:pt x="625186" y="349140"/>
                </a:lnTo>
                <a:lnTo>
                  <a:pt x="629411" y="342875"/>
                </a:lnTo>
                <a:lnTo>
                  <a:pt x="634937" y="315493"/>
                </a:lnTo>
                <a:lnTo>
                  <a:pt x="116331" y="315493"/>
                </a:lnTo>
                <a:lnTo>
                  <a:pt x="106431" y="288245"/>
                </a:lnTo>
                <a:lnTo>
                  <a:pt x="89446" y="265474"/>
                </a:lnTo>
                <a:lnTo>
                  <a:pt x="66679" y="248485"/>
                </a:lnTo>
                <a:lnTo>
                  <a:pt x="39433" y="238582"/>
                </a:lnTo>
                <a:lnTo>
                  <a:pt x="39433" y="116332"/>
                </a:lnTo>
                <a:lnTo>
                  <a:pt x="66679" y="106431"/>
                </a:lnTo>
                <a:lnTo>
                  <a:pt x="89446" y="89446"/>
                </a:lnTo>
                <a:lnTo>
                  <a:pt x="106431" y="66679"/>
                </a:lnTo>
                <a:lnTo>
                  <a:pt x="116331" y="39433"/>
                </a:lnTo>
                <a:lnTo>
                  <a:pt x="634940" y="39433"/>
                </a:lnTo>
                <a:lnTo>
                  <a:pt x="629412" y="12044"/>
                </a:lnTo>
                <a:lnTo>
                  <a:pt x="625186" y="5775"/>
                </a:lnTo>
                <a:lnTo>
                  <a:pt x="618917" y="1549"/>
                </a:lnTo>
                <a:lnTo>
                  <a:pt x="611238" y="0"/>
                </a:lnTo>
                <a:close/>
              </a:path>
              <a:path w="709929" h="354964">
                <a:moveTo>
                  <a:pt x="634940" y="39433"/>
                </a:moveTo>
                <a:lnTo>
                  <a:pt x="593496" y="39433"/>
                </a:lnTo>
                <a:lnTo>
                  <a:pt x="603399" y="66679"/>
                </a:lnTo>
                <a:lnTo>
                  <a:pt x="620387" y="89446"/>
                </a:lnTo>
                <a:lnTo>
                  <a:pt x="643154" y="106431"/>
                </a:lnTo>
                <a:lnTo>
                  <a:pt x="670394" y="116332"/>
                </a:lnTo>
                <a:lnTo>
                  <a:pt x="670394" y="238582"/>
                </a:lnTo>
                <a:lnTo>
                  <a:pt x="643153" y="248485"/>
                </a:lnTo>
                <a:lnTo>
                  <a:pt x="620383" y="265474"/>
                </a:lnTo>
                <a:lnTo>
                  <a:pt x="603388" y="288245"/>
                </a:lnTo>
                <a:lnTo>
                  <a:pt x="593471" y="315493"/>
                </a:lnTo>
                <a:lnTo>
                  <a:pt x="634937" y="315493"/>
                </a:lnTo>
                <a:lnTo>
                  <a:pt x="635607" y="312174"/>
                </a:lnTo>
                <a:lnTo>
                  <a:pt x="648279" y="293371"/>
                </a:lnTo>
                <a:lnTo>
                  <a:pt x="667078" y="280695"/>
                </a:lnTo>
                <a:lnTo>
                  <a:pt x="697776" y="274497"/>
                </a:lnTo>
                <a:lnTo>
                  <a:pt x="704041" y="270271"/>
                </a:lnTo>
                <a:lnTo>
                  <a:pt x="708266" y="264002"/>
                </a:lnTo>
                <a:lnTo>
                  <a:pt x="709815" y="256324"/>
                </a:lnTo>
                <a:lnTo>
                  <a:pt x="709815" y="98590"/>
                </a:lnTo>
                <a:lnTo>
                  <a:pt x="708266" y="90911"/>
                </a:lnTo>
                <a:lnTo>
                  <a:pt x="704041" y="84642"/>
                </a:lnTo>
                <a:lnTo>
                  <a:pt x="697776" y="80416"/>
                </a:lnTo>
                <a:lnTo>
                  <a:pt x="667078" y="74217"/>
                </a:lnTo>
                <a:lnTo>
                  <a:pt x="648279" y="61539"/>
                </a:lnTo>
                <a:lnTo>
                  <a:pt x="635607" y="42739"/>
                </a:lnTo>
                <a:lnTo>
                  <a:pt x="634940" y="39433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2" name="object 67"/>
          <p:cNvSpPr/>
          <p:nvPr/>
        </p:nvSpPr>
        <p:spPr>
          <a:xfrm>
            <a:off x="7378232" y="2451753"/>
            <a:ext cx="197485" cy="197485"/>
          </a:xfrm>
          <a:custGeom>
            <a:avLst/>
            <a:gdLst/>
            <a:ahLst/>
            <a:cxnLst/>
            <a:rect l="l" t="t" r="r" b="b"/>
            <a:pathLst>
              <a:path w="197484" h="197485">
                <a:moveTo>
                  <a:pt x="98577" y="0"/>
                </a:moveTo>
                <a:lnTo>
                  <a:pt x="60216" y="7748"/>
                </a:lnTo>
                <a:lnTo>
                  <a:pt x="28881" y="28879"/>
                </a:lnTo>
                <a:lnTo>
                  <a:pt x="7749" y="60221"/>
                </a:lnTo>
                <a:lnTo>
                  <a:pt x="0" y="98602"/>
                </a:lnTo>
                <a:lnTo>
                  <a:pt x="7749" y="136974"/>
                </a:lnTo>
                <a:lnTo>
                  <a:pt x="28881" y="168308"/>
                </a:lnTo>
                <a:lnTo>
                  <a:pt x="60216" y="189433"/>
                </a:lnTo>
                <a:lnTo>
                  <a:pt x="98577" y="197180"/>
                </a:lnTo>
                <a:lnTo>
                  <a:pt x="136953" y="189433"/>
                </a:lnTo>
                <a:lnTo>
                  <a:pt x="168295" y="168308"/>
                </a:lnTo>
                <a:lnTo>
                  <a:pt x="175419" y="157746"/>
                </a:lnTo>
                <a:lnTo>
                  <a:pt x="98577" y="157746"/>
                </a:lnTo>
                <a:lnTo>
                  <a:pt x="75555" y="153097"/>
                </a:lnTo>
                <a:lnTo>
                  <a:pt x="56756" y="140419"/>
                </a:lnTo>
                <a:lnTo>
                  <a:pt x="44081" y="121618"/>
                </a:lnTo>
                <a:lnTo>
                  <a:pt x="39433" y="98602"/>
                </a:lnTo>
                <a:lnTo>
                  <a:pt x="44081" y="75579"/>
                </a:lnTo>
                <a:lnTo>
                  <a:pt x="56756" y="56775"/>
                </a:lnTo>
                <a:lnTo>
                  <a:pt x="75555" y="44095"/>
                </a:lnTo>
                <a:lnTo>
                  <a:pt x="98577" y="39446"/>
                </a:lnTo>
                <a:lnTo>
                  <a:pt x="175420" y="39446"/>
                </a:lnTo>
                <a:lnTo>
                  <a:pt x="168295" y="28879"/>
                </a:lnTo>
                <a:lnTo>
                  <a:pt x="136953" y="7748"/>
                </a:lnTo>
                <a:lnTo>
                  <a:pt x="98577" y="0"/>
                </a:lnTo>
                <a:close/>
              </a:path>
              <a:path w="197484" h="197485">
                <a:moveTo>
                  <a:pt x="175420" y="39446"/>
                </a:moveTo>
                <a:lnTo>
                  <a:pt x="98577" y="39446"/>
                </a:lnTo>
                <a:lnTo>
                  <a:pt x="121600" y="44095"/>
                </a:lnTo>
                <a:lnTo>
                  <a:pt x="140404" y="56775"/>
                </a:lnTo>
                <a:lnTo>
                  <a:pt x="153084" y="75579"/>
                </a:lnTo>
                <a:lnTo>
                  <a:pt x="157734" y="98602"/>
                </a:lnTo>
                <a:lnTo>
                  <a:pt x="153084" y="121618"/>
                </a:lnTo>
                <a:lnTo>
                  <a:pt x="140404" y="140419"/>
                </a:lnTo>
                <a:lnTo>
                  <a:pt x="121600" y="153097"/>
                </a:lnTo>
                <a:lnTo>
                  <a:pt x="98577" y="157746"/>
                </a:lnTo>
                <a:lnTo>
                  <a:pt x="175419" y="157746"/>
                </a:lnTo>
                <a:lnTo>
                  <a:pt x="189429" y="136974"/>
                </a:lnTo>
                <a:lnTo>
                  <a:pt x="197180" y="98602"/>
                </a:lnTo>
                <a:lnTo>
                  <a:pt x="189429" y="60221"/>
                </a:lnTo>
                <a:lnTo>
                  <a:pt x="175420" y="39446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3" name="object 68"/>
          <p:cNvSpPr/>
          <p:nvPr/>
        </p:nvSpPr>
        <p:spPr>
          <a:xfrm>
            <a:off x="6648682" y="2530633"/>
            <a:ext cx="354965" cy="591820"/>
          </a:xfrm>
          <a:custGeom>
            <a:avLst/>
            <a:gdLst/>
            <a:ahLst/>
            <a:cxnLst/>
            <a:rect l="l" t="t" r="r" b="b"/>
            <a:pathLst>
              <a:path w="354965" h="591819">
                <a:moveTo>
                  <a:pt x="78866" y="118313"/>
                </a:moveTo>
                <a:lnTo>
                  <a:pt x="39433" y="118313"/>
                </a:lnTo>
                <a:lnTo>
                  <a:pt x="39370" y="157733"/>
                </a:lnTo>
                <a:lnTo>
                  <a:pt x="31756" y="159272"/>
                </a:lnTo>
                <a:lnTo>
                  <a:pt x="25492" y="163504"/>
                </a:lnTo>
                <a:lnTo>
                  <a:pt x="21270" y="169781"/>
                </a:lnTo>
                <a:lnTo>
                  <a:pt x="19723" y="177469"/>
                </a:lnTo>
                <a:lnTo>
                  <a:pt x="19723" y="256324"/>
                </a:lnTo>
                <a:lnTo>
                  <a:pt x="21270" y="264002"/>
                </a:lnTo>
                <a:lnTo>
                  <a:pt x="25492" y="270271"/>
                </a:lnTo>
                <a:lnTo>
                  <a:pt x="31756" y="274497"/>
                </a:lnTo>
                <a:lnTo>
                  <a:pt x="39433" y="276047"/>
                </a:lnTo>
                <a:lnTo>
                  <a:pt x="39433" y="315467"/>
                </a:lnTo>
                <a:lnTo>
                  <a:pt x="31756" y="317017"/>
                </a:lnTo>
                <a:lnTo>
                  <a:pt x="25492" y="321244"/>
                </a:lnTo>
                <a:lnTo>
                  <a:pt x="21270" y="327517"/>
                </a:lnTo>
                <a:lnTo>
                  <a:pt x="19723" y="335203"/>
                </a:lnTo>
                <a:lnTo>
                  <a:pt x="19723" y="414070"/>
                </a:lnTo>
                <a:lnTo>
                  <a:pt x="21270" y="421734"/>
                </a:lnTo>
                <a:lnTo>
                  <a:pt x="25492" y="427996"/>
                </a:lnTo>
                <a:lnTo>
                  <a:pt x="31756" y="432219"/>
                </a:lnTo>
                <a:lnTo>
                  <a:pt x="39433" y="433768"/>
                </a:lnTo>
                <a:lnTo>
                  <a:pt x="39433" y="571817"/>
                </a:lnTo>
                <a:lnTo>
                  <a:pt x="40982" y="579488"/>
                </a:lnTo>
                <a:lnTo>
                  <a:pt x="45207" y="585754"/>
                </a:lnTo>
                <a:lnTo>
                  <a:pt x="51472" y="589978"/>
                </a:lnTo>
                <a:lnTo>
                  <a:pt x="59143" y="591527"/>
                </a:lnTo>
                <a:lnTo>
                  <a:pt x="335191" y="591527"/>
                </a:lnTo>
                <a:lnTo>
                  <a:pt x="342867" y="589978"/>
                </a:lnTo>
                <a:lnTo>
                  <a:pt x="349132" y="585754"/>
                </a:lnTo>
                <a:lnTo>
                  <a:pt x="353354" y="579488"/>
                </a:lnTo>
                <a:lnTo>
                  <a:pt x="354901" y="571817"/>
                </a:lnTo>
                <a:lnTo>
                  <a:pt x="354901" y="552081"/>
                </a:lnTo>
                <a:lnTo>
                  <a:pt x="177457" y="552081"/>
                </a:lnTo>
                <a:lnTo>
                  <a:pt x="78866" y="552068"/>
                </a:lnTo>
                <a:lnTo>
                  <a:pt x="78866" y="512648"/>
                </a:lnTo>
                <a:lnTo>
                  <a:pt x="354901" y="512648"/>
                </a:lnTo>
                <a:lnTo>
                  <a:pt x="354901" y="473214"/>
                </a:lnTo>
                <a:lnTo>
                  <a:pt x="78866" y="473214"/>
                </a:lnTo>
                <a:lnTo>
                  <a:pt x="78866" y="433781"/>
                </a:lnTo>
                <a:lnTo>
                  <a:pt x="354901" y="433781"/>
                </a:lnTo>
                <a:lnTo>
                  <a:pt x="354901" y="414070"/>
                </a:lnTo>
                <a:lnTo>
                  <a:pt x="353354" y="406399"/>
                </a:lnTo>
                <a:lnTo>
                  <a:pt x="349132" y="400134"/>
                </a:lnTo>
                <a:lnTo>
                  <a:pt x="342867" y="395909"/>
                </a:lnTo>
                <a:lnTo>
                  <a:pt x="335191" y="394360"/>
                </a:lnTo>
                <a:lnTo>
                  <a:pt x="256336" y="394360"/>
                </a:lnTo>
                <a:lnTo>
                  <a:pt x="59143" y="394347"/>
                </a:lnTo>
                <a:lnTo>
                  <a:pt x="59143" y="354914"/>
                </a:lnTo>
                <a:lnTo>
                  <a:pt x="335191" y="354914"/>
                </a:lnTo>
                <a:lnTo>
                  <a:pt x="342867" y="353364"/>
                </a:lnTo>
                <a:lnTo>
                  <a:pt x="349132" y="349140"/>
                </a:lnTo>
                <a:lnTo>
                  <a:pt x="353354" y="342875"/>
                </a:lnTo>
                <a:lnTo>
                  <a:pt x="354901" y="335203"/>
                </a:lnTo>
                <a:lnTo>
                  <a:pt x="354901" y="315467"/>
                </a:lnTo>
                <a:lnTo>
                  <a:pt x="78866" y="315467"/>
                </a:lnTo>
                <a:lnTo>
                  <a:pt x="78866" y="276047"/>
                </a:lnTo>
                <a:lnTo>
                  <a:pt x="354901" y="276047"/>
                </a:lnTo>
                <a:lnTo>
                  <a:pt x="354901" y="256324"/>
                </a:lnTo>
                <a:lnTo>
                  <a:pt x="353354" y="248652"/>
                </a:lnTo>
                <a:lnTo>
                  <a:pt x="349132" y="242387"/>
                </a:lnTo>
                <a:lnTo>
                  <a:pt x="342867" y="238162"/>
                </a:lnTo>
                <a:lnTo>
                  <a:pt x="335191" y="236613"/>
                </a:lnTo>
                <a:lnTo>
                  <a:pt x="59143" y="236613"/>
                </a:lnTo>
                <a:lnTo>
                  <a:pt x="59143" y="197180"/>
                </a:lnTo>
                <a:lnTo>
                  <a:pt x="335191" y="197180"/>
                </a:lnTo>
                <a:lnTo>
                  <a:pt x="342867" y="195629"/>
                </a:lnTo>
                <a:lnTo>
                  <a:pt x="349132" y="191401"/>
                </a:lnTo>
                <a:lnTo>
                  <a:pt x="353354" y="185135"/>
                </a:lnTo>
                <a:lnTo>
                  <a:pt x="354901" y="177469"/>
                </a:lnTo>
                <a:lnTo>
                  <a:pt x="354901" y="157733"/>
                </a:lnTo>
                <a:lnTo>
                  <a:pt x="78866" y="157733"/>
                </a:lnTo>
                <a:lnTo>
                  <a:pt x="78866" y="118313"/>
                </a:lnTo>
                <a:close/>
              </a:path>
              <a:path w="354965" h="591819">
                <a:moveTo>
                  <a:pt x="276059" y="512660"/>
                </a:moveTo>
                <a:lnTo>
                  <a:pt x="236613" y="512660"/>
                </a:lnTo>
                <a:lnTo>
                  <a:pt x="236613" y="552081"/>
                </a:lnTo>
                <a:lnTo>
                  <a:pt x="276059" y="552081"/>
                </a:lnTo>
                <a:lnTo>
                  <a:pt x="276059" y="512660"/>
                </a:lnTo>
                <a:close/>
              </a:path>
              <a:path w="354965" h="591819">
                <a:moveTo>
                  <a:pt x="354901" y="512660"/>
                </a:moveTo>
                <a:lnTo>
                  <a:pt x="315480" y="512660"/>
                </a:lnTo>
                <a:lnTo>
                  <a:pt x="315480" y="552081"/>
                </a:lnTo>
                <a:lnTo>
                  <a:pt x="354901" y="552081"/>
                </a:lnTo>
                <a:lnTo>
                  <a:pt x="354901" y="512660"/>
                </a:lnTo>
                <a:close/>
              </a:path>
              <a:path w="354965" h="591819">
                <a:moveTo>
                  <a:pt x="354901" y="512648"/>
                </a:moveTo>
                <a:lnTo>
                  <a:pt x="138010" y="512648"/>
                </a:lnTo>
                <a:lnTo>
                  <a:pt x="138010" y="552068"/>
                </a:lnTo>
                <a:lnTo>
                  <a:pt x="177457" y="552068"/>
                </a:lnTo>
                <a:lnTo>
                  <a:pt x="177457" y="512660"/>
                </a:lnTo>
                <a:lnTo>
                  <a:pt x="354901" y="512660"/>
                </a:lnTo>
                <a:close/>
              </a:path>
              <a:path w="354965" h="591819">
                <a:moveTo>
                  <a:pt x="157746" y="433781"/>
                </a:moveTo>
                <a:lnTo>
                  <a:pt x="118287" y="433781"/>
                </a:lnTo>
                <a:lnTo>
                  <a:pt x="118287" y="473214"/>
                </a:lnTo>
                <a:lnTo>
                  <a:pt x="157746" y="473214"/>
                </a:lnTo>
                <a:lnTo>
                  <a:pt x="157746" y="433781"/>
                </a:lnTo>
                <a:close/>
              </a:path>
              <a:path w="354965" h="591819">
                <a:moveTo>
                  <a:pt x="236613" y="433781"/>
                </a:moveTo>
                <a:lnTo>
                  <a:pt x="197167" y="433781"/>
                </a:lnTo>
                <a:lnTo>
                  <a:pt x="197167" y="473214"/>
                </a:lnTo>
                <a:lnTo>
                  <a:pt x="236613" y="473214"/>
                </a:lnTo>
                <a:lnTo>
                  <a:pt x="236613" y="433781"/>
                </a:lnTo>
                <a:close/>
              </a:path>
              <a:path w="354965" h="591819">
                <a:moveTo>
                  <a:pt x="354901" y="433781"/>
                </a:moveTo>
                <a:lnTo>
                  <a:pt x="315480" y="433781"/>
                </a:lnTo>
                <a:lnTo>
                  <a:pt x="315480" y="473214"/>
                </a:lnTo>
                <a:lnTo>
                  <a:pt x="354901" y="473214"/>
                </a:lnTo>
                <a:lnTo>
                  <a:pt x="354901" y="433781"/>
                </a:lnTo>
                <a:close/>
              </a:path>
              <a:path w="354965" h="591819">
                <a:moveTo>
                  <a:pt x="335191" y="354926"/>
                </a:moveTo>
                <a:lnTo>
                  <a:pt x="295770" y="354926"/>
                </a:lnTo>
                <a:lnTo>
                  <a:pt x="295770" y="394360"/>
                </a:lnTo>
                <a:lnTo>
                  <a:pt x="335191" y="394360"/>
                </a:lnTo>
                <a:lnTo>
                  <a:pt x="335191" y="354926"/>
                </a:lnTo>
                <a:close/>
              </a:path>
              <a:path w="354965" h="591819">
                <a:moveTo>
                  <a:pt x="157746" y="354914"/>
                </a:moveTo>
                <a:lnTo>
                  <a:pt x="118287" y="354914"/>
                </a:lnTo>
                <a:lnTo>
                  <a:pt x="118287" y="394347"/>
                </a:lnTo>
                <a:lnTo>
                  <a:pt x="157746" y="394347"/>
                </a:lnTo>
                <a:lnTo>
                  <a:pt x="157746" y="354914"/>
                </a:lnTo>
                <a:close/>
              </a:path>
              <a:path w="354965" h="591819">
                <a:moveTo>
                  <a:pt x="335191" y="354914"/>
                </a:moveTo>
                <a:lnTo>
                  <a:pt x="216890" y="354914"/>
                </a:lnTo>
                <a:lnTo>
                  <a:pt x="216890" y="394347"/>
                </a:lnTo>
                <a:lnTo>
                  <a:pt x="256336" y="394347"/>
                </a:lnTo>
                <a:lnTo>
                  <a:pt x="256336" y="354926"/>
                </a:lnTo>
                <a:lnTo>
                  <a:pt x="335191" y="354926"/>
                </a:lnTo>
                <a:close/>
              </a:path>
              <a:path w="354965" h="591819">
                <a:moveTo>
                  <a:pt x="177457" y="276047"/>
                </a:moveTo>
                <a:lnTo>
                  <a:pt x="138010" y="276047"/>
                </a:lnTo>
                <a:lnTo>
                  <a:pt x="138010" y="315467"/>
                </a:lnTo>
                <a:lnTo>
                  <a:pt x="177457" y="315467"/>
                </a:lnTo>
                <a:lnTo>
                  <a:pt x="177457" y="276047"/>
                </a:lnTo>
                <a:close/>
              </a:path>
              <a:path w="354965" h="591819">
                <a:moveTo>
                  <a:pt x="276059" y="276047"/>
                </a:moveTo>
                <a:lnTo>
                  <a:pt x="236613" y="276047"/>
                </a:lnTo>
                <a:lnTo>
                  <a:pt x="236613" y="315467"/>
                </a:lnTo>
                <a:lnTo>
                  <a:pt x="276059" y="315467"/>
                </a:lnTo>
                <a:lnTo>
                  <a:pt x="276059" y="276047"/>
                </a:lnTo>
                <a:close/>
              </a:path>
              <a:path w="354965" h="591819">
                <a:moveTo>
                  <a:pt x="354901" y="276047"/>
                </a:moveTo>
                <a:lnTo>
                  <a:pt x="315480" y="276047"/>
                </a:lnTo>
                <a:lnTo>
                  <a:pt x="315480" y="315467"/>
                </a:lnTo>
                <a:lnTo>
                  <a:pt x="354901" y="315467"/>
                </a:lnTo>
                <a:lnTo>
                  <a:pt x="354901" y="276047"/>
                </a:lnTo>
                <a:close/>
              </a:path>
              <a:path w="354965" h="591819">
                <a:moveTo>
                  <a:pt x="138010" y="197180"/>
                </a:moveTo>
                <a:lnTo>
                  <a:pt x="98590" y="197180"/>
                </a:lnTo>
                <a:lnTo>
                  <a:pt x="98590" y="236613"/>
                </a:lnTo>
                <a:lnTo>
                  <a:pt x="138010" y="236613"/>
                </a:lnTo>
                <a:lnTo>
                  <a:pt x="138010" y="197180"/>
                </a:lnTo>
                <a:close/>
              </a:path>
              <a:path w="354965" h="591819">
                <a:moveTo>
                  <a:pt x="256336" y="197180"/>
                </a:moveTo>
                <a:lnTo>
                  <a:pt x="216890" y="197180"/>
                </a:lnTo>
                <a:lnTo>
                  <a:pt x="216890" y="236613"/>
                </a:lnTo>
                <a:lnTo>
                  <a:pt x="256336" y="236613"/>
                </a:lnTo>
                <a:lnTo>
                  <a:pt x="256336" y="197180"/>
                </a:lnTo>
                <a:close/>
              </a:path>
              <a:path w="354965" h="591819">
                <a:moveTo>
                  <a:pt x="335191" y="197180"/>
                </a:moveTo>
                <a:lnTo>
                  <a:pt x="295770" y="197180"/>
                </a:lnTo>
                <a:lnTo>
                  <a:pt x="295770" y="236613"/>
                </a:lnTo>
                <a:lnTo>
                  <a:pt x="335191" y="236613"/>
                </a:lnTo>
                <a:lnTo>
                  <a:pt x="335191" y="197180"/>
                </a:lnTo>
                <a:close/>
              </a:path>
              <a:path w="354965" h="591819">
                <a:moveTo>
                  <a:pt x="295770" y="0"/>
                </a:moveTo>
                <a:lnTo>
                  <a:pt x="19723" y="0"/>
                </a:lnTo>
                <a:lnTo>
                  <a:pt x="12044" y="1549"/>
                </a:lnTo>
                <a:lnTo>
                  <a:pt x="5775" y="5775"/>
                </a:lnTo>
                <a:lnTo>
                  <a:pt x="1549" y="12044"/>
                </a:lnTo>
                <a:lnTo>
                  <a:pt x="0" y="19723"/>
                </a:lnTo>
                <a:lnTo>
                  <a:pt x="0" y="98590"/>
                </a:lnTo>
                <a:lnTo>
                  <a:pt x="1549" y="106263"/>
                </a:lnTo>
                <a:lnTo>
                  <a:pt x="5775" y="112533"/>
                </a:lnTo>
                <a:lnTo>
                  <a:pt x="12044" y="116762"/>
                </a:lnTo>
                <a:lnTo>
                  <a:pt x="19723" y="118313"/>
                </a:lnTo>
                <a:lnTo>
                  <a:pt x="138010" y="118313"/>
                </a:lnTo>
                <a:lnTo>
                  <a:pt x="138010" y="157733"/>
                </a:lnTo>
                <a:lnTo>
                  <a:pt x="276047" y="157733"/>
                </a:lnTo>
                <a:lnTo>
                  <a:pt x="177457" y="157721"/>
                </a:lnTo>
                <a:lnTo>
                  <a:pt x="177457" y="118300"/>
                </a:lnTo>
                <a:lnTo>
                  <a:pt x="354901" y="118300"/>
                </a:lnTo>
                <a:lnTo>
                  <a:pt x="354901" y="98590"/>
                </a:lnTo>
                <a:lnTo>
                  <a:pt x="353354" y="90911"/>
                </a:lnTo>
                <a:lnTo>
                  <a:pt x="349132" y="84642"/>
                </a:lnTo>
                <a:lnTo>
                  <a:pt x="342867" y="80416"/>
                </a:lnTo>
                <a:lnTo>
                  <a:pt x="335191" y="78866"/>
                </a:lnTo>
                <a:lnTo>
                  <a:pt x="39408" y="78866"/>
                </a:lnTo>
                <a:lnTo>
                  <a:pt x="39408" y="39446"/>
                </a:lnTo>
                <a:lnTo>
                  <a:pt x="118287" y="39446"/>
                </a:lnTo>
                <a:lnTo>
                  <a:pt x="315480" y="39433"/>
                </a:lnTo>
                <a:lnTo>
                  <a:pt x="315480" y="19723"/>
                </a:lnTo>
                <a:lnTo>
                  <a:pt x="313927" y="12044"/>
                </a:lnTo>
                <a:lnTo>
                  <a:pt x="309697" y="5775"/>
                </a:lnTo>
                <a:lnTo>
                  <a:pt x="303430" y="1549"/>
                </a:lnTo>
                <a:lnTo>
                  <a:pt x="295770" y="0"/>
                </a:lnTo>
                <a:close/>
              </a:path>
              <a:path w="354965" h="591819">
                <a:moveTo>
                  <a:pt x="354901" y="118313"/>
                </a:moveTo>
                <a:lnTo>
                  <a:pt x="315467" y="118313"/>
                </a:lnTo>
                <a:lnTo>
                  <a:pt x="315467" y="157733"/>
                </a:lnTo>
                <a:lnTo>
                  <a:pt x="354901" y="157733"/>
                </a:lnTo>
                <a:lnTo>
                  <a:pt x="354901" y="118313"/>
                </a:lnTo>
                <a:close/>
              </a:path>
              <a:path w="354965" h="591819">
                <a:moveTo>
                  <a:pt x="354901" y="118300"/>
                </a:moveTo>
                <a:lnTo>
                  <a:pt x="236613" y="118300"/>
                </a:lnTo>
                <a:lnTo>
                  <a:pt x="236613" y="157721"/>
                </a:lnTo>
                <a:lnTo>
                  <a:pt x="276047" y="157721"/>
                </a:lnTo>
                <a:lnTo>
                  <a:pt x="276047" y="118313"/>
                </a:lnTo>
                <a:lnTo>
                  <a:pt x="354901" y="118313"/>
                </a:lnTo>
                <a:close/>
              </a:path>
              <a:path w="354965" h="591819">
                <a:moveTo>
                  <a:pt x="118287" y="39446"/>
                </a:moveTo>
                <a:lnTo>
                  <a:pt x="78854" y="39446"/>
                </a:lnTo>
                <a:lnTo>
                  <a:pt x="78854" y="78866"/>
                </a:lnTo>
                <a:lnTo>
                  <a:pt x="118287" y="78866"/>
                </a:lnTo>
                <a:lnTo>
                  <a:pt x="118287" y="39446"/>
                </a:lnTo>
                <a:close/>
              </a:path>
              <a:path w="354965" h="591819">
                <a:moveTo>
                  <a:pt x="197167" y="39433"/>
                </a:moveTo>
                <a:lnTo>
                  <a:pt x="157733" y="39433"/>
                </a:lnTo>
                <a:lnTo>
                  <a:pt x="157733" y="78866"/>
                </a:lnTo>
                <a:lnTo>
                  <a:pt x="197167" y="78866"/>
                </a:lnTo>
                <a:lnTo>
                  <a:pt x="197167" y="39433"/>
                </a:lnTo>
                <a:close/>
              </a:path>
              <a:path w="354965" h="591819">
                <a:moveTo>
                  <a:pt x="315480" y="39433"/>
                </a:moveTo>
                <a:lnTo>
                  <a:pt x="276047" y="39433"/>
                </a:lnTo>
                <a:lnTo>
                  <a:pt x="276047" y="78866"/>
                </a:lnTo>
                <a:lnTo>
                  <a:pt x="315480" y="78866"/>
                </a:lnTo>
                <a:lnTo>
                  <a:pt x="315480" y="39433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4" name="object 69"/>
          <p:cNvSpPr/>
          <p:nvPr/>
        </p:nvSpPr>
        <p:spPr>
          <a:xfrm>
            <a:off x="7161446" y="1859883"/>
            <a:ext cx="670560" cy="454025"/>
          </a:xfrm>
          <a:custGeom>
            <a:avLst/>
            <a:gdLst/>
            <a:ahLst/>
            <a:cxnLst/>
            <a:rect l="l" t="t" r="r" b="b"/>
            <a:pathLst>
              <a:path w="670559" h="454025">
                <a:moveTo>
                  <a:pt x="317650" y="0"/>
                </a:moveTo>
                <a:lnTo>
                  <a:pt x="313307" y="0"/>
                </a:lnTo>
                <a:lnTo>
                  <a:pt x="13485" y="99923"/>
                </a:lnTo>
                <a:lnTo>
                  <a:pt x="6688" y="103800"/>
                </a:lnTo>
                <a:lnTo>
                  <a:pt x="2057" y="109770"/>
                </a:lnTo>
                <a:lnTo>
                  <a:pt x="0" y="117034"/>
                </a:lnTo>
                <a:lnTo>
                  <a:pt x="925" y="124790"/>
                </a:lnTo>
                <a:lnTo>
                  <a:pt x="2893" y="130759"/>
                </a:lnTo>
                <a:lnTo>
                  <a:pt x="7542" y="135432"/>
                </a:lnTo>
                <a:lnTo>
                  <a:pt x="118197" y="172288"/>
                </a:lnTo>
                <a:lnTo>
                  <a:pt x="118197" y="453847"/>
                </a:lnTo>
                <a:lnTo>
                  <a:pt x="157643" y="453847"/>
                </a:lnTo>
                <a:lnTo>
                  <a:pt x="157643" y="185508"/>
                </a:lnTo>
                <a:lnTo>
                  <a:pt x="282288" y="185508"/>
                </a:lnTo>
                <a:lnTo>
                  <a:pt x="81925" y="118656"/>
                </a:lnTo>
                <a:lnTo>
                  <a:pt x="315364" y="40779"/>
                </a:lnTo>
                <a:lnTo>
                  <a:pt x="440000" y="40779"/>
                </a:lnTo>
                <a:lnTo>
                  <a:pt x="317650" y="0"/>
                </a:lnTo>
                <a:close/>
              </a:path>
              <a:path w="670559" h="454025">
                <a:moveTo>
                  <a:pt x="512557" y="185508"/>
                </a:moveTo>
                <a:lnTo>
                  <a:pt x="473111" y="185508"/>
                </a:lnTo>
                <a:lnTo>
                  <a:pt x="473111" y="453847"/>
                </a:lnTo>
                <a:lnTo>
                  <a:pt x="512557" y="453847"/>
                </a:lnTo>
                <a:lnTo>
                  <a:pt x="512557" y="185508"/>
                </a:lnTo>
                <a:close/>
              </a:path>
              <a:path w="670559" h="454025">
                <a:moveTo>
                  <a:pt x="630876" y="146075"/>
                </a:moveTo>
                <a:lnTo>
                  <a:pt x="591411" y="146075"/>
                </a:lnTo>
                <a:lnTo>
                  <a:pt x="591411" y="240703"/>
                </a:lnTo>
                <a:lnTo>
                  <a:pt x="571256" y="252764"/>
                </a:lnTo>
                <a:lnTo>
                  <a:pt x="557758" y="270987"/>
                </a:lnTo>
                <a:lnTo>
                  <a:pt x="552072" y="292947"/>
                </a:lnTo>
                <a:lnTo>
                  <a:pt x="555356" y="316217"/>
                </a:lnTo>
                <a:lnTo>
                  <a:pt x="567419" y="336366"/>
                </a:lnTo>
                <a:lnTo>
                  <a:pt x="585644" y="349864"/>
                </a:lnTo>
                <a:lnTo>
                  <a:pt x="607600" y="355549"/>
                </a:lnTo>
                <a:lnTo>
                  <a:pt x="630858" y="352259"/>
                </a:lnTo>
                <a:lnTo>
                  <a:pt x="651018" y="340196"/>
                </a:lnTo>
                <a:lnTo>
                  <a:pt x="664516" y="321971"/>
                </a:lnTo>
                <a:lnTo>
                  <a:pt x="666107" y="315823"/>
                </a:lnTo>
                <a:lnTo>
                  <a:pt x="611134" y="315823"/>
                </a:lnTo>
                <a:lnTo>
                  <a:pt x="603461" y="314274"/>
                </a:lnTo>
                <a:lnTo>
                  <a:pt x="597191" y="310049"/>
                </a:lnTo>
                <a:lnTo>
                  <a:pt x="592962" y="303784"/>
                </a:lnTo>
                <a:lnTo>
                  <a:pt x="591411" y="296113"/>
                </a:lnTo>
                <a:lnTo>
                  <a:pt x="592963" y="288441"/>
                </a:lnTo>
                <a:lnTo>
                  <a:pt x="597191" y="282176"/>
                </a:lnTo>
                <a:lnTo>
                  <a:pt x="603461" y="277952"/>
                </a:lnTo>
                <a:lnTo>
                  <a:pt x="611134" y="276402"/>
                </a:lnTo>
                <a:lnTo>
                  <a:pt x="666740" y="276402"/>
                </a:lnTo>
                <a:lnTo>
                  <a:pt x="661135" y="264865"/>
                </a:lnTo>
                <a:lnTo>
                  <a:pt x="652967" y="254658"/>
                </a:lnTo>
                <a:lnTo>
                  <a:pt x="642758" y="246488"/>
                </a:lnTo>
                <a:lnTo>
                  <a:pt x="630858" y="240703"/>
                </a:lnTo>
                <a:lnTo>
                  <a:pt x="630876" y="146075"/>
                </a:lnTo>
                <a:close/>
              </a:path>
              <a:path w="670559" h="454025">
                <a:moveTo>
                  <a:pt x="666740" y="276402"/>
                </a:moveTo>
                <a:lnTo>
                  <a:pt x="611134" y="276402"/>
                </a:lnTo>
                <a:lnTo>
                  <a:pt x="618808" y="277952"/>
                </a:lnTo>
                <a:lnTo>
                  <a:pt x="625077" y="282176"/>
                </a:lnTo>
                <a:lnTo>
                  <a:pt x="629306" y="288441"/>
                </a:lnTo>
                <a:lnTo>
                  <a:pt x="630858" y="296113"/>
                </a:lnTo>
                <a:lnTo>
                  <a:pt x="629306" y="303784"/>
                </a:lnTo>
                <a:lnTo>
                  <a:pt x="625077" y="310049"/>
                </a:lnTo>
                <a:lnTo>
                  <a:pt x="618808" y="314274"/>
                </a:lnTo>
                <a:lnTo>
                  <a:pt x="611134" y="315823"/>
                </a:lnTo>
                <a:lnTo>
                  <a:pt x="666107" y="315823"/>
                </a:lnTo>
                <a:lnTo>
                  <a:pt x="670198" y="300015"/>
                </a:lnTo>
                <a:lnTo>
                  <a:pt x="666913" y="276758"/>
                </a:lnTo>
                <a:lnTo>
                  <a:pt x="666740" y="276402"/>
                </a:lnTo>
                <a:close/>
              </a:path>
              <a:path w="670559" h="454025">
                <a:moveTo>
                  <a:pt x="282288" y="185508"/>
                </a:moveTo>
                <a:lnTo>
                  <a:pt x="157643" y="185508"/>
                </a:lnTo>
                <a:lnTo>
                  <a:pt x="313078" y="237312"/>
                </a:lnTo>
                <a:lnTo>
                  <a:pt x="317447" y="237312"/>
                </a:lnTo>
                <a:lnTo>
                  <a:pt x="439948" y="196545"/>
                </a:lnTo>
                <a:lnTo>
                  <a:pt x="315364" y="196545"/>
                </a:lnTo>
                <a:lnTo>
                  <a:pt x="282288" y="185508"/>
                </a:lnTo>
                <a:close/>
              </a:path>
              <a:path w="670559" h="454025">
                <a:moveTo>
                  <a:pt x="440000" y="40779"/>
                </a:moveTo>
                <a:lnTo>
                  <a:pt x="315364" y="40779"/>
                </a:lnTo>
                <a:lnTo>
                  <a:pt x="548828" y="118656"/>
                </a:lnTo>
                <a:lnTo>
                  <a:pt x="315364" y="196545"/>
                </a:lnTo>
                <a:lnTo>
                  <a:pt x="439948" y="196545"/>
                </a:lnTo>
                <a:lnTo>
                  <a:pt x="473111" y="185508"/>
                </a:lnTo>
                <a:lnTo>
                  <a:pt x="512557" y="185508"/>
                </a:lnTo>
                <a:lnTo>
                  <a:pt x="512557" y="172288"/>
                </a:lnTo>
                <a:lnTo>
                  <a:pt x="591411" y="146075"/>
                </a:lnTo>
                <a:lnTo>
                  <a:pt x="630876" y="146075"/>
                </a:lnTo>
                <a:lnTo>
                  <a:pt x="630883" y="110185"/>
                </a:lnTo>
                <a:lnTo>
                  <a:pt x="625473" y="102628"/>
                </a:lnTo>
                <a:lnTo>
                  <a:pt x="440000" y="40779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5" name="object 70"/>
          <p:cNvSpPr/>
          <p:nvPr/>
        </p:nvSpPr>
        <p:spPr>
          <a:xfrm>
            <a:off x="6727548" y="2392616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39433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6" name="object 71"/>
          <p:cNvSpPr/>
          <p:nvPr/>
        </p:nvSpPr>
        <p:spPr>
          <a:xfrm>
            <a:off x="6688102" y="2353176"/>
            <a:ext cx="118745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325" y="0"/>
                </a:lnTo>
              </a:path>
            </a:pathLst>
          </a:custGeom>
          <a:ln w="39446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7" name="object 72"/>
          <p:cNvSpPr/>
          <p:nvPr/>
        </p:nvSpPr>
        <p:spPr>
          <a:xfrm>
            <a:off x="6727548" y="2313730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39446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8" name="object 73"/>
          <p:cNvSpPr/>
          <p:nvPr/>
        </p:nvSpPr>
        <p:spPr>
          <a:xfrm>
            <a:off x="6845849" y="2254586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33" y="0"/>
                </a:lnTo>
              </a:path>
            </a:pathLst>
          </a:custGeom>
          <a:ln w="39420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9" name="object 74"/>
          <p:cNvSpPr/>
          <p:nvPr/>
        </p:nvSpPr>
        <p:spPr>
          <a:xfrm>
            <a:off x="6806428" y="2215152"/>
            <a:ext cx="118745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300" y="0"/>
                </a:lnTo>
              </a:path>
            </a:pathLst>
          </a:custGeom>
          <a:ln w="39446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0" name="object 75"/>
          <p:cNvSpPr/>
          <p:nvPr/>
        </p:nvSpPr>
        <p:spPr>
          <a:xfrm>
            <a:off x="6845849" y="2175719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33" y="0"/>
                </a:lnTo>
              </a:path>
            </a:pathLst>
          </a:custGeom>
          <a:ln w="39420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1" name="object 76"/>
          <p:cNvSpPr/>
          <p:nvPr/>
        </p:nvSpPr>
        <p:spPr>
          <a:xfrm>
            <a:off x="7555690" y="2254573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39420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2" name="object 77"/>
          <p:cNvSpPr/>
          <p:nvPr/>
        </p:nvSpPr>
        <p:spPr>
          <a:xfrm>
            <a:off x="7476810" y="2254573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46" y="0"/>
                </a:lnTo>
              </a:path>
            </a:pathLst>
          </a:custGeom>
          <a:ln w="39420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3" name="object 78"/>
          <p:cNvSpPr/>
          <p:nvPr/>
        </p:nvSpPr>
        <p:spPr>
          <a:xfrm>
            <a:off x="7397956" y="2254573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33" y="0"/>
                </a:lnTo>
              </a:path>
            </a:pathLst>
          </a:custGeom>
          <a:ln w="39420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4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7"/>
          <p:cNvSpPr/>
          <p:nvPr/>
        </p:nvSpPr>
        <p:spPr>
          <a:xfrm>
            <a:off x="858560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8"/>
          <p:cNvSpPr/>
          <p:nvPr/>
        </p:nvSpPr>
        <p:spPr>
          <a:xfrm>
            <a:off x="8940800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24"/>
          <p:cNvSpPr txBox="1">
            <a:spLocks/>
          </p:cNvSpPr>
          <p:nvPr/>
        </p:nvSpPr>
        <p:spPr>
          <a:xfrm>
            <a:off x="3657600" y="4114800"/>
            <a:ext cx="233020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/>
            <a:r>
              <a:rPr lang="es-HN" sz="2000" b="1" kern="0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Millones de dólares</a:t>
            </a:r>
            <a:endParaRPr lang="es-HN" sz="2000" b="1" kern="0" spc="-15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object 21"/>
          <p:cNvSpPr txBox="1"/>
          <p:nvPr/>
        </p:nvSpPr>
        <p:spPr>
          <a:xfrm>
            <a:off x="6781800" y="4648200"/>
            <a:ext cx="2514600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5115" algn="ctr">
              <a:lnSpc>
                <a:spcPct val="101600"/>
              </a:lnSpc>
            </a:pPr>
            <a:r>
              <a:rPr lang="es-HN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EN UNAH LA CEIBA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object 24"/>
          <p:cNvSpPr txBox="1">
            <a:spLocks/>
          </p:cNvSpPr>
          <p:nvPr/>
        </p:nvSpPr>
        <p:spPr>
          <a:xfrm>
            <a:off x="6781800" y="4114800"/>
            <a:ext cx="233020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/>
            <a:r>
              <a:rPr lang="es-HN" sz="2000" b="1" kern="0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Millones de dólares</a:t>
            </a:r>
            <a:endParaRPr lang="es-HN" sz="2000" b="1" kern="0" spc="-15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object 21"/>
          <p:cNvSpPr txBox="1"/>
          <p:nvPr/>
        </p:nvSpPr>
        <p:spPr>
          <a:xfrm>
            <a:off x="762000" y="6028324"/>
            <a:ext cx="2514600" cy="753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5115" algn="ctr">
              <a:lnSpc>
                <a:spcPct val="101600"/>
              </a:lnSpc>
            </a:pPr>
            <a:r>
              <a:rPr lang="es-HN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EN UNAH SANTA ROSA DE COPÁN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bject 24"/>
          <p:cNvSpPr txBox="1">
            <a:spLocks/>
          </p:cNvSpPr>
          <p:nvPr/>
        </p:nvSpPr>
        <p:spPr>
          <a:xfrm>
            <a:off x="762000" y="5486400"/>
            <a:ext cx="233020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/>
            <a:r>
              <a:rPr lang="es-HN" sz="2000" b="1" kern="0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Millones de dólares</a:t>
            </a:r>
            <a:endParaRPr lang="es-HN" sz="2000" b="1" kern="0" spc="-15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object 21"/>
          <p:cNvSpPr txBox="1"/>
          <p:nvPr/>
        </p:nvSpPr>
        <p:spPr>
          <a:xfrm>
            <a:off x="3810000" y="6050883"/>
            <a:ext cx="2514600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5115" algn="ctr">
              <a:lnSpc>
                <a:spcPct val="101600"/>
              </a:lnSpc>
            </a:pPr>
            <a:r>
              <a:rPr lang="es-HN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EN UNAH COMAYAGUA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object 24"/>
          <p:cNvSpPr txBox="1">
            <a:spLocks/>
          </p:cNvSpPr>
          <p:nvPr/>
        </p:nvSpPr>
        <p:spPr>
          <a:xfrm>
            <a:off x="3657600" y="5517483"/>
            <a:ext cx="233020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/>
            <a:r>
              <a:rPr lang="es-HN" sz="2000" b="1" kern="0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Millones de dólares</a:t>
            </a:r>
            <a:endParaRPr lang="es-HN" sz="2000" b="1" kern="0" spc="-15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object 21"/>
          <p:cNvSpPr txBox="1"/>
          <p:nvPr/>
        </p:nvSpPr>
        <p:spPr>
          <a:xfrm>
            <a:off x="6705600" y="6019800"/>
            <a:ext cx="2514600" cy="4862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5115" algn="ctr">
              <a:lnSpc>
                <a:spcPct val="101600"/>
              </a:lnSpc>
            </a:pPr>
            <a:r>
              <a:rPr lang="es-HN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EN UNAH OLANCHO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object 24"/>
          <p:cNvSpPr txBox="1">
            <a:spLocks/>
          </p:cNvSpPr>
          <p:nvPr/>
        </p:nvSpPr>
        <p:spPr>
          <a:xfrm>
            <a:off x="6705600" y="5517483"/>
            <a:ext cx="233020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/>
            <a:r>
              <a:rPr lang="es-HN" sz="2000" b="1" kern="0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Millón de dólares</a:t>
            </a:r>
            <a:endParaRPr lang="es-HN" sz="2000" b="1" kern="0" spc="-15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object 21"/>
          <p:cNvSpPr txBox="1"/>
          <p:nvPr/>
        </p:nvSpPr>
        <p:spPr>
          <a:xfrm>
            <a:off x="685800" y="4648200"/>
            <a:ext cx="2514600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5115" algn="ctr">
              <a:lnSpc>
                <a:spcPct val="101600"/>
              </a:lnSpc>
            </a:pPr>
            <a:r>
              <a:rPr lang="es-HN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EN UNAH TEGUCIGALPA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object 24"/>
          <p:cNvSpPr txBox="1">
            <a:spLocks/>
          </p:cNvSpPr>
          <p:nvPr/>
        </p:nvSpPr>
        <p:spPr>
          <a:xfrm>
            <a:off x="533400" y="4114800"/>
            <a:ext cx="26670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/>
            <a:r>
              <a:rPr lang="es-HN" sz="2000" b="1" kern="0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 Millones de dólares</a:t>
            </a:r>
            <a:endParaRPr lang="es-HN" sz="2000" b="1" kern="0" spc="-15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CuadroTexto 117"/>
          <p:cNvSpPr txBox="1"/>
          <p:nvPr/>
        </p:nvSpPr>
        <p:spPr>
          <a:xfrm>
            <a:off x="-1" y="752757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</p:spTree>
    <p:extLst>
      <p:ext uri="{BB962C8B-B14F-4D97-AF65-F5344CB8AC3E}">
        <p14:creationId xmlns:p14="http://schemas.microsoft.com/office/powerpoint/2010/main" val="3171812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UARIO\OneDrive - Universidad Nacional Autónoma de Honduras\MERCADEO UNAH\DJI_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5300"/>
            <a:ext cx="10058400" cy="7467600"/>
          </a:xfrm>
          <a:prstGeom prst="rect">
            <a:avLst/>
          </a:prstGeom>
          <a:noFill/>
        </p:spPr>
      </p:pic>
      <p:sp>
        <p:nvSpPr>
          <p:cNvPr id="7" name="object 12"/>
          <p:cNvSpPr/>
          <p:nvPr/>
        </p:nvSpPr>
        <p:spPr>
          <a:xfrm>
            <a:off x="-1" y="1"/>
            <a:ext cx="5029201" cy="8382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3"/>
          <p:cNvSpPr/>
          <p:nvPr/>
        </p:nvSpPr>
        <p:spPr>
          <a:xfrm>
            <a:off x="5029200" y="0"/>
            <a:ext cx="50292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14"/>
          <p:cNvSpPr/>
          <p:nvPr/>
        </p:nvSpPr>
        <p:spPr>
          <a:xfrm>
            <a:off x="-1" y="781779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1" name="object 13"/>
          <p:cNvSpPr/>
          <p:nvPr/>
        </p:nvSpPr>
        <p:spPr>
          <a:xfrm>
            <a:off x="429746" y="1525030"/>
            <a:ext cx="28194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9747" y="2304542"/>
            <a:ext cx="2819400" cy="6096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 anchor="ctr"/>
          <a:lstStyle/>
          <a:p>
            <a:pPr algn="ctr"/>
            <a:endParaRPr lang="es-HN" sz="1400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5 Rectángulo"/>
          <p:cNvSpPr/>
          <p:nvPr/>
        </p:nvSpPr>
        <p:spPr>
          <a:xfrm>
            <a:off x="662279" y="938389"/>
            <a:ext cx="2354333" cy="745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CUIDAD UNIVERSITARIA</a:t>
            </a:r>
          </a:p>
          <a:p>
            <a:pPr algn="ctr"/>
            <a:r>
              <a:rPr lang="es-E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TEGUCIGALPA</a:t>
            </a:r>
          </a:p>
        </p:txBody>
      </p:sp>
      <p:sp>
        <p:nvSpPr>
          <p:cNvPr id="14" name="7 CuadroTexto"/>
          <p:cNvSpPr txBox="1"/>
          <p:nvPr/>
        </p:nvSpPr>
        <p:spPr>
          <a:xfrm>
            <a:off x="914400" y="1545553"/>
            <a:ext cx="2071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53,993</a:t>
            </a:r>
          </a:p>
        </p:txBody>
      </p:sp>
      <p:sp>
        <p:nvSpPr>
          <p:cNvPr id="15" name="8 CuadroTexto"/>
          <p:cNvSpPr txBox="1"/>
          <p:nvPr/>
        </p:nvSpPr>
        <p:spPr>
          <a:xfrm>
            <a:off x="527795" y="2304543"/>
            <a:ext cx="263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b="1" spc="-1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ESTUDIANTES</a:t>
            </a:r>
            <a:endParaRPr lang="es-ES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-2" y="7715627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2" name="object 12"/>
          <p:cNvSpPr/>
          <p:nvPr/>
        </p:nvSpPr>
        <p:spPr>
          <a:xfrm>
            <a:off x="-1" y="353491"/>
            <a:ext cx="7543801" cy="88646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4"/>
          <p:cNvSpPr txBox="1"/>
          <p:nvPr/>
        </p:nvSpPr>
        <p:spPr>
          <a:xfrm>
            <a:off x="304800" y="533400"/>
            <a:ext cx="734654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28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COMPLEJO DEPORTIVO UNIVERSITARIO</a:t>
            </a:r>
            <a:endParaRPr sz="28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7529698" y="351432"/>
            <a:ext cx="457200" cy="9144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0" y="752757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  <p:pic>
        <p:nvPicPr>
          <p:cNvPr id="1026" name="Picture 2" descr="Resultado de imagen para complejo deportivo universitario una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48612" y="1466336"/>
            <a:ext cx="8561175" cy="557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3"/>
          <p:cNvSpPr/>
          <p:nvPr/>
        </p:nvSpPr>
        <p:spPr>
          <a:xfrm>
            <a:off x="5029200" y="0"/>
            <a:ext cx="50292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12"/>
          <p:cNvSpPr/>
          <p:nvPr/>
        </p:nvSpPr>
        <p:spPr>
          <a:xfrm>
            <a:off x="-1" y="1"/>
            <a:ext cx="5029201" cy="8382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8785" t="7292" r="9224" b="12500"/>
          <a:stretch>
            <a:fillRect/>
          </a:stretch>
        </p:blipFill>
        <p:spPr bwMode="auto">
          <a:xfrm>
            <a:off x="0" y="838200"/>
            <a:ext cx="10058400" cy="553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9" name="object 13"/>
          <p:cNvSpPr/>
          <p:nvPr/>
        </p:nvSpPr>
        <p:spPr>
          <a:xfrm>
            <a:off x="7090792" y="5883010"/>
            <a:ext cx="28194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ject 12"/>
          <p:cNvSpPr/>
          <p:nvPr/>
        </p:nvSpPr>
        <p:spPr>
          <a:xfrm>
            <a:off x="7090793" y="6662522"/>
            <a:ext cx="2819400" cy="6096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 anchor="ctr"/>
          <a:lstStyle/>
          <a:p>
            <a:pPr algn="ctr"/>
            <a:endParaRPr lang="es-HN" sz="1400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5 Rectángulo"/>
          <p:cNvSpPr/>
          <p:nvPr/>
        </p:nvSpPr>
        <p:spPr>
          <a:xfrm>
            <a:off x="7620000" y="5622324"/>
            <a:ext cx="1783492" cy="32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VALLE DE SULA</a:t>
            </a:r>
          </a:p>
        </p:txBody>
      </p:sp>
      <p:sp>
        <p:nvSpPr>
          <p:cNvPr id="12" name="7 CuadroTexto"/>
          <p:cNvSpPr txBox="1"/>
          <p:nvPr/>
        </p:nvSpPr>
        <p:spPr>
          <a:xfrm>
            <a:off x="7659545" y="5898180"/>
            <a:ext cx="2071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18,138</a:t>
            </a:r>
          </a:p>
        </p:txBody>
      </p:sp>
      <p:sp>
        <p:nvSpPr>
          <p:cNvPr id="13" name="8 CuadroTexto"/>
          <p:cNvSpPr txBox="1"/>
          <p:nvPr/>
        </p:nvSpPr>
        <p:spPr>
          <a:xfrm>
            <a:off x="7188841" y="6662523"/>
            <a:ext cx="263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b="1" spc="-1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ESTUDIANTES</a:t>
            </a:r>
            <a:endParaRPr lang="es-ES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0" y="752757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3"/>
          <p:cNvSpPr/>
          <p:nvPr/>
        </p:nvSpPr>
        <p:spPr>
          <a:xfrm>
            <a:off x="5029200" y="0"/>
            <a:ext cx="50292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12"/>
          <p:cNvSpPr/>
          <p:nvPr/>
        </p:nvSpPr>
        <p:spPr>
          <a:xfrm>
            <a:off x="-1" y="1"/>
            <a:ext cx="5029201" cy="8382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4" name="CuadroTexto 13"/>
          <p:cNvSpPr txBox="1"/>
          <p:nvPr/>
        </p:nvSpPr>
        <p:spPr>
          <a:xfrm>
            <a:off x="0" y="752757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32" y="1300395"/>
            <a:ext cx="9651167" cy="5731460"/>
          </a:xfrm>
          <a:prstGeom prst="rect">
            <a:avLst/>
          </a:prstGeom>
        </p:spPr>
      </p:pic>
      <p:sp>
        <p:nvSpPr>
          <p:cNvPr id="11" name="5 Rectángulo"/>
          <p:cNvSpPr/>
          <p:nvPr/>
        </p:nvSpPr>
        <p:spPr>
          <a:xfrm>
            <a:off x="7620000" y="5622324"/>
            <a:ext cx="1783492" cy="320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VALLE DE SULA</a:t>
            </a:r>
          </a:p>
        </p:txBody>
      </p:sp>
      <p:sp>
        <p:nvSpPr>
          <p:cNvPr id="10" name="object 12"/>
          <p:cNvSpPr/>
          <p:nvPr/>
        </p:nvSpPr>
        <p:spPr>
          <a:xfrm>
            <a:off x="7090793" y="6662522"/>
            <a:ext cx="2819400" cy="6096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 anchor="ctr"/>
          <a:lstStyle/>
          <a:p>
            <a:pPr algn="ctr"/>
            <a:endParaRPr lang="es-HN" sz="1400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7 CuadroTexto"/>
          <p:cNvSpPr txBox="1"/>
          <p:nvPr/>
        </p:nvSpPr>
        <p:spPr>
          <a:xfrm>
            <a:off x="7659545" y="5898180"/>
            <a:ext cx="2071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18,281</a:t>
            </a:r>
          </a:p>
        </p:txBody>
      </p:sp>
      <p:sp>
        <p:nvSpPr>
          <p:cNvPr id="13" name="8 CuadroTexto"/>
          <p:cNvSpPr txBox="1"/>
          <p:nvPr/>
        </p:nvSpPr>
        <p:spPr>
          <a:xfrm>
            <a:off x="7188841" y="6662523"/>
            <a:ext cx="263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b="1" spc="-1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ESTUDIANTES</a:t>
            </a:r>
            <a:endParaRPr lang="es-ES" b="1" dirty="0"/>
          </a:p>
        </p:txBody>
      </p:sp>
      <p:sp>
        <p:nvSpPr>
          <p:cNvPr id="9" name="object 13"/>
          <p:cNvSpPr/>
          <p:nvPr/>
        </p:nvSpPr>
        <p:spPr>
          <a:xfrm>
            <a:off x="7090792" y="5883010"/>
            <a:ext cx="28194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5 Rectángulo"/>
          <p:cNvSpPr/>
          <p:nvPr/>
        </p:nvSpPr>
        <p:spPr>
          <a:xfrm>
            <a:off x="7583758" y="5606545"/>
            <a:ext cx="1981200" cy="481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 CEIBA</a:t>
            </a:r>
          </a:p>
        </p:txBody>
      </p:sp>
      <p:sp>
        <p:nvSpPr>
          <p:cNvPr id="16" name="7 CuadroTexto"/>
          <p:cNvSpPr txBox="1"/>
          <p:nvPr/>
        </p:nvSpPr>
        <p:spPr>
          <a:xfrm>
            <a:off x="7659544" y="5991575"/>
            <a:ext cx="1728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2,269</a:t>
            </a:r>
          </a:p>
        </p:txBody>
      </p:sp>
    </p:spTree>
    <p:extLst>
      <p:ext uri="{BB962C8B-B14F-4D97-AF65-F5344CB8AC3E}">
        <p14:creationId xmlns:p14="http://schemas.microsoft.com/office/powerpoint/2010/main" val="991991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8785" t="6250" r="9809" b="12500"/>
          <a:stretch>
            <a:fillRect/>
          </a:stretch>
        </p:blipFill>
        <p:spPr bwMode="auto">
          <a:xfrm>
            <a:off x="0" y="1366118"/>
            <a:ext cx="10058400" cy="564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ject 13"/>
          <p:cNvSpPr/>
          <p:nvPr/>
        </p:nvSpPr>
        <p:spPr>
          <a:xfrm>
            <a:off x="5029200" y="0"/>
            <a:ext cx="50292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12"/>
          <p:cNvSpPr/>
          <p:nvPr/>
        </p:nvSpPr>
        <p:spPr>
          <a:xfrm>
            <a:off x="-1" y="1"/>
            <a:ext cx="5029201" cy="8382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" name="object 13"/>
          <p:cNvSpPr/>
          <p:nvPr/>
        </p:nvSpPr>
        <p:spPr>
          <a:xfrm>
            <a:off x="918591" y="4929169"/>
            <a:ext cx="2997333" cy="9906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12"/>
          <p:cNvSpPr/>
          <p:nvPr/>
        </p:nvSpPr>
        <p:spPr>
          <a:xfrm>
            <a:off x="918592" y="5750245"/>
            <a:ext cx="2997333" cy="720436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 anchor="ctr"/>
          <a:lstStyle/>
          <a:p>
            <a:pPr algn="ctr"/>
            <a:endParaRPr lang="es-HN" sz="1400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5 Rectángulo"/>
          <p:cNvSpPr/>
          <p:nvPr/>
        </p:nvSpPr>
        <p:spPr>
          <a:xfrm>
            <a:off x="1524000" y="4572538"/>
            <a:ext cx="1981200" cy="481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SANTA ROSA DE COPAN </a:t>
            </a:r>
          </a:p>
        </p:txBody>
      </p:sp>
      <p:sp>
        <p:nvSpPr>
          <p:cNvPr id="10" name="7 CuadroTexto"/>
          <p:cNvSpPr txBox="1"/>
          <p:nvPr/>
        </p:nvSpPr>
        <p:spPr>
          <a:xfrm>
            <a:off x="1524000" y="4978556"/>
            <a:ext cx="220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1,341</a:t>
            </a:r>
          </a:p>
        </p:txBody>
      </p:sp>
      <p:sp>
        <p:nvSpPr>
          <p:cNvPr id="11" name="8 CuadroTexto"/>
          <p:cNvSpPr txBox="1"/>
          <p:nvPr/>
        </p:nvSpPr>
        <p:spPr>
          <a:xfrm>
            <a:off x="1016641" y="5743568"/>
            <a:ext cx="28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b="1" spc="-1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ESTUDIANTES</a:t>
            </a:r>
            <a:endParaRPr lang="es-ES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8535" y="7505974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object 3"/>
          <p:cNvSpPr/>
          <p:nvPr/>
        </p:nvSpPr>
        <p:spPr>
          <a:xfrm>
            <a:off x="9560865" y="283898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4"/>
          <p:cNvSpPr/>
          <p:nvPr/>
        </p:nvSpPr>
        <p:spPr>
          <a:xfrm>
            <a:off x="9180831" y="409568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5"/>
          <p:cNvSpPr/>
          <p:nvPr/>
        </p:nvSpPr>
        <p:spPr>
          <a:xfrm>
            <a:off x="9347544" y="441353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6"/>
          <p:cNvSpPr/>
          <p:nvPr/>
        </p:nvSpPr>
        <p:spPr>
          <a:xfrm>
            <a:off x="8459292" y="232054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8915374" y="6556654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" name="object 3"/>
          <p:cNvSpPr/>
          <p:nvPr/>
        </p:nvSpPr>
        <p:spPr>
          <a:xfrm>
            <a:off x="8997416" y="6872721"/>
            <a:ext cx="728408" cy="33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" name="object 4"/>
          <p:cNvSpPr/>
          <p:nvPr/>
        </p:nvSpPr>
        <p:spPr>
          <a:xfrm>
            <a:off x="8306371" y="6607162"/>
            <a:ext cx="492480" cy="740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" name="object 8"/>
          <p:cNvSpPr txBox="1"/>
          <p:nvPr/>
        </p:nvSpPr>
        <p:spPr>
          <a:xfrm>
            <a:off x="2549831" y="1031151"/>
            <a:ext cx="2590800" cy="753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Sociedad del genio emprendedor y del buen gusto</a:t>
            </a:r>
          </a:p>
        </p:txBody>
      </p:sp>
      <p:sp>
        <p:nvSpPr>
          <p:cNvPr id="11" name="object 11"/>
          <p:cNvSpPr/>
          <p:nvPr/>
        </p:nvSpPr>
        <p:spPr>
          <a:xfrm>
            <a:off x="201930" y="914400"/>
            <a:ext cx="1284428" cy="1091032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52"/>
                </a:lnTo>
                <a:lnTo>
                  <a:pt x="5783" y="5788"/>
                </a:lnTo>
                <a:lnTo>
                  <a:pt x="1551" y="12076"/>
                </a:lnTo>
                <a:lnTo>
                  <a:pt x="0" y="19786"/>
                </a:lnTo>
                <a:lnTo>
                  <a:pt x="0" y="929386"/>
                </a:lnTo>
                <a:lnTo>
                  <a:pt x="1551" y="937090"/>
                </a:lnTo>
                <a:lnTo>
                  <a:pt x="5783" y="943379"/>
                </a:lnTo>
                <a:lnTo>
                  <a:pt x="12060" y="947618"/>
                </a:lnTo>
                <a:lnTo>
                  <a:pt x="19748" y="949172"/>
                </a:lnTo>
                <a:lnTo>
                  <a:pt x="692073" y="949172"/>
                </a:lnTo>
                <a:lnTo>
                  <a:pt x="699785" y="947618"/>
                </a:lnTo>
                <a:lnTo>
                  <a:pt x="706078" y="943379"/>
                </a:lnTo>
                <a:lnTo>
                  <a:pt x="710318" y="937090"/>
                </a:lnTo>
                <a:lnTo>
                  <a:pt x="711873" y="929386"/>
                </a:lnTo>
                <a:lnTo>
                  <a:pt x="711873" y="235864"/>
                </a:lnTo>
                <a:lnTo>
                  <a:pt x="710209" y="231355"/>
                </a:lnTo>
                <a:lnTo>
                  <a:pt x="516712" y="2565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2" name="object 12"/>
          <p:cNvSpPr/>
          <p:nvPr/>
        </p:nvSpPr>
        <p:spPr>
          <a:xfrm>
            <a:off x="1097280" y="914413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7"/>
                </a:lnTo>
                <a:lnTo>
                  <a:pt x="5781" y="231506"/>
                </a:lnTo>
                <a:lnTo>
                  <a:pt x="12065" y="235745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3" name="object 13"/>
          <p:cNvSpPr txBox="1"/>
          <p:nvPr/>
        </p:nvSpPr>
        <p:spPr>
          <a:xfrm>
            <a:off x="210374" y="1109963"/>
            <a:ext cx="1260536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1845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1930" y="3921341"/>
            <a:ext cx="1284428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53"/>
                </a:lnTo>
                <a:lnTo>
                  <a:pt x="5783" y="5792"/>
                </a:lnTo>
                <a:lnTo>
                  <a:pt x="1551" y="12081"/>
                </a:lnTo>
                <a:lnTo>
                  <a:pt x="0" y="19786"/>
                </a:lnTo>
                <a:lnTo>
                  <a:pt x="0" y="929385"/>
                </a:lnTo>
                <a:lnTo>
                  <a:pt x="1551" y="937090"/>
                </a:lnTo>
                <a:lnTo>
                  <a:pt x="5783" y="943379"/>
                </a:lnTo>
                <a:lnTo>
                  <a:pt x="12060" y="947618"/>
                </a:lnTo>
                <a:lnTo>
                  <a:pt x="19748" y="949172"/>
                </a:lnTo>
                <a:lnTo>
                  <a:pt x="692073" y="949172"/>
                </a:lnTo>
                <a:lnTo>
                  <a:pt x="699785" y="947618"/>
                </a:lnTo>
                <a:lnTo>
                  <a:pt x="706078" y="943379"/>
                </a:lnTo>
                <a:lnTo>
                  <a:pt x="710318" y="937090"/>
                </a:lnTo>
                <a:lnTo>
                  <a:pt x="711873" y="929385"/>
                </a:lnTo>
                <a:lnTo>
                  <a:pt x="711873" y="235864"/>
                </a:lnTo>
                <a:lnTo>
                  <a:pt x="710209" y="231355"/>
                </a:lnTo>
                <a:lnTo>
                  <a:pt x="516712" y="2565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 dirty="0"/>
          </a:p>
        </p:txBody>
      </p:sp>
      <p:sp>
        <p:nvSpPr>
          <p:cNvPr id="15" name="object 15"/>
          <p:cNvSpPr/>
          <p:nvPr/>
        </p:nvSpPr>
        <p:spPr>
          <a:xfrm>
            <a:off x="1097280" y="3921341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25"/>
                </a:lnTo>
                <a:lnTo>
                  <a:pt x="1550" y="225217"/>
                </a:lnTo>
                <a:lnTo>
                  <a:pt x="5781" y="231503"/>
                </a:lnTo>
                <a:lnTo>
                  <a:pt x="12065" y="235743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6" name="object 16"/>
          <p:cNvSpPr txBox="1"/>
          <p:nvPr/>
        </p:nvSpPr>
        <p:spPr>
          <a:xfrm>
            <a:off x="225822" y="4129710"/>
            <a:ext cx="1260536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4200" b="1" spc="-150" dirty="0">
                <a:solidFill>
                  <a:srgbClr val="FFFFFF"/>
                </a:solidFill>
                <a:latin typeface="Arial"/>
                <a:cs typeface="Arial"/>
              </a:rPr>
              <a:t>1847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1930" y="2415439"/>
            <a:ext cx="1284428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1" y="937078"/>
                </a:lnTo>
                <a:lnTo>
                  <a:pt x="5783" y="943367"/>
                </a:lnTo>
                <a:lnTo>
                  <a:pt x="12060" y="947605"/>
                </a:lnTo>
                <a:lnTo>
                  <a:pt x="19748" y="949159"/>
                </a:lnTo>
                <a:lnTo>
                  <a:pt x="692073" y="949159"/>
                </a:lnTo>
                <a:lnTo>
                  <a:pt x="699785" y="947605"/>
                </a:lnTo>
                <a:lnTo>
                  <a:pt x="706078" y="943367"/>
                </a:lnTo>
                <a:lnTo>
                  <a:pt x="710318" y="937078"/>
                </a:lnTo>
                <a:lnTo>
                  <a:pt x="711873" y="929373"/>
                </a:lnTo>
                <a:lnTo>
                  <a:pt x="711873" y="235838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8" name="object 18"/>
          <p:cNvSpPr/>
          <p:nvPr/>
        </p:nvSpPr>
        <p:spPr>
          <a:xfrm>
            <a:off x="1173480" y="2415426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2"/>
                </a:lnTo>
                <a:lnTo>
                  <a:pt x="5781" y="231501"/>
                </a:lnTo>
                <a:lnTo>
                  <a:pt x="12065" y="235743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9" name="object 19"/>
          <p:cNvSpPr txBox="1"/>
          <p:nvPr/>
        </p:nvSpPr>
        <p:spPr>
          <a:xfrm>
            <a:off x="225822" y="2623795"/>
            <a:ext cx="1245088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4200" b="1" spc="-150" dirty="0">
                <a:solidFill>
                  <a:srgbClr val="FFFFFF"/>
                </a:solidFill>
                <a:latin typeface="Arial"/>
                <a:cs typeface="Arial"/>
              </a:rPr>
              <a:t>1846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1930" y="5489029"/>
            <a:ext cx="126898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5"/>
                </a:lnTo>
                <a:lnTo>
                  <a:pt x="1551" y="937073"/>
                </a:lnTo>
                <a:lnTo>
                  <a:pt x="5783" y="943358"/>
                </a:lnTo>
                <a:lnTo>
                  <a:pt x="12060" y="947595"/>
                </a:lnTo>
                <a:lnTo>
                  <a:pt x="19748" y="949149"/>
                </a:lnTo>
                <a:lnTo>
                  <a:pt x="692073" y="949149"/>
                </a:lnTo>
                <a:lnTo>
                  <a:pt x="699785" y="947595"/>
                </a:lnTo>
                <a:lnTo>
                  <a:pt x="706078" y="943358"/>
                </a:lnTo>
                <a:lnTo>
                  <a:pt x="710318" y="937073"/>
                </a:lnTo>
                <a:lnTo>
                  <a:pt x="711873" y="929375"/>
                </a:lnTo>
                <a:lnTo>
                  <a:pt x="711873" y="235839"/>
                </a:lnTo>
                <a:lnTo>
                  <a:pt x="710209" y="231330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2" name="object 22"/>
          <p:cNvSpPr/>
          <p:nvPr/>
        </p:nvSpPr>
        <p:spPr>
          <a:xfrm>
            <a:off x="1097280" y="5489029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04"/>
                </a:lnTo>
                <a:lnTo>
                  <a:pt x="5781" y="231490"/>
                </a:lnTo>
                <a:lnTo>
                  <a:pt x="12065" y="235731"/>
                </a:lnTo>
                <a:lnTo>
                  <a:pt x="19773" y="237286"/>
                </a:lnTo>
                <a:lnTo>
                  <a:pt x="197739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3" name="object 23"/>
          <p:cNvSpPr txBox="1"/>
          <p:nvPr/>
        </p:nvSpPr>
        <p:spPr>
          <a:xfrm>
            <a:off x="225822" y="5697375"/>
            <a:ext cx="1260536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4200" b="1" spc="-150" dirty="0">
                <a:solidFill>
                  <a:srgbClr val="FFFFFF"/>
                </a:solidFill>
                <a:latin typeface="Arial"/>
                <a:cs typeface="Arial"/>
              </a:rPr>
              <a:t>1957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7557465"/>
            <a:ext cx="10059670" cy="215265"/>
          </a:xfrm>
          <a:custGeom>
            <a:avLst/>
            <a:gdLst/>
            <a:ahLst/>
            <a:cxnLst/>
            <a:rect l="l" t="t" r="r" b="b"/>
            <a:pathLst>
              <a:path w="10059670" h="215265">
                <a:moveTo>
                  <a:pt x="10059263" y="214934"/>
                </a:moveTo>
                <a:lnTo>
                  <a:pt x="0" y="214934"/>
                </a:lnTo>
                <a:lnTo>
                  <a:pt x="0" y="0"/>
                </a:lnTo>
                <a:lnTo>
                  <a:pt x="10059263" y="0"/>
                </a:lnTo>
                <a:lnTo>
                  <a:pt x="10059263" y="2149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1" name="object 44"/>
          <p:cNvSpPr/>
          <p:nvPr/>
        </p:nvSpPr>
        <p:spPr>
          <a:xfrm>
            <a:off x="0" y="152400"/>
            <a:ext cx="5325110" cy="484721"/>
          </a:xfrm>
          <a:custGeom>
            <a:avLst/>
            <a:gdLst/>
            <a:ahLst/>
            <a:cxnLst/>
            <a:rect l="l" t="t" r="r" b="b"/>
            <a:pathLst>
              <a:path w="4529455" h="886460">
                <a:moveTo>
                  <a:pt x="4528870" y="886358"/>
                </a:moveTo>
                <a:lnTo>
                  <a:pt x="0" y="886358"/>
                </a:lnTo>
                <a:lnTo>
                  <a:pt x="0" y="0"/>
                </a:lnTo>
                <a:lnTo>
                  <a:pt x="4528870" y="0"/>
                </a:lnTo>
                <a:lnTo>
                  <a:pt x="4528870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2" name="object 45"/>
          <p:cNvSpPr/>
          <p:nvPr/>
        </p:nvSpPr>
        <p:spPr>
          <a:xfrm>
            <a:off x="5325110" y="152400"/>
            <a:ext cx="313690" cy="484721"/>
          </a:xfrm>
          <a:custGeom>
            <a:avLst/>
            <a:gdLst/>
            <a:ahLst/>
            <a:cxnLst/>
            <a:rect l="l" t="t" r="r" b="b"/>
            <a:pathLst>
              <a:path w="313689" h="886460">
                <a:moveTo>
                  <a:pt x="313626" y="886358"/>
                </a:moveTo>
                <a:lnTo>
                  <a:pt x="0" y="886358"/>
                </a:lnTo>
                <a:lnTo>
                  <a:pt x="0" y="0"/>
                </a:lnTo>
                <a:lnTo>
                  <a:pt x="313626" y="0"/>
                </a:lnTo>
                <a:lnTo>
                  <a:pt x="313626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3" name="object 46"/>
          <p:cNvSpPr txBox="1"/>
          <p:nvPr/>
        </p:nvSpPr>
        <p:spPr>
          <a:xfrm>
            <a:off x="240772" y="249381"/>
            <a:ext cx="5093228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2250" b="1" spc="-150" dirty="0">
                <a:solidFill>
                  <a:srgbClr val="FFFFFF"/>
                </a:solidFill>
                <a:latin typeface="Arial"/>
                <a:cs typeface="Arial"/>
              </a:rPr>
              <a:t>Historia de la UNAH</a:t>
            </a:r>
            <a:endParaRPr sz="2250" spc="-150" dirty="0">
              <a:latin typeface="Arial"/>
              <a:cs typeface="Arial"/>
            </a:endParaRPr>
          </a:p>
        </p:txBody>
      </p:sp>
      <p:sp>
        <p:nvSpPr>
          <p:cNvPr id="114" name="CuadroTexto 113"/>
          <p:cNvSpPr txBox="1"/>
          <p:nvPr/>
        </p:nvSpPr>
        <p:spPr>
          <a:xfrm>
            <a:off x="0" y="7480431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  <p:sp>
        <p:nvSpPr>
          <p:cNvPr id="115" name="object 8">
            <a:extLst>
              <a:ext uri="{FF2B5EF4-FFF2-40B4-BE49-F238E27FC236}">
                <a16:creationId xmlns:a16="http://schemas.microsoft.com/office/drawing/2014/main" id="{B506320F-A0A9-4C38-B7AC-BBF22D8E89DF}"/>
              </a:ext>
            </a:extLst>
          </p:cNvPr>
          <p:cNvSpPr txBox="1"/>
          <p:nvPr/>
        </p:nvSpPr>
        <p:spPr>
          <a:xfrm>
            <a:off x="2573417" y="2652430"/>
            <a:ext cx="2590800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Academia Literaria de Tegucigalpa</a:t>
            </a:r>
          </a:p>
        </p:txBody>
      </p:sp>
      <p:sp>
        <p:nvSpPr>
          <p:cNvPr id="116" name="object 8">
            <a:extLst>
              <a:ext uri="{FF2B5EF4-FFF2-40B4-BE49-F238E27FC236}">
                <a16:creationId xmlns:a16="http://schemas.microsoft.com/office/drawing/2014/main" id="{04AA737F-AC8C-47DB-9FE2-BC0C512B1AB0}"/>
              </a:ext>
            </a:extLst>
          </p:cNvPr>
          <p:cNvSpPr txBox="1"/>
          <p:nvPr/>
        </p:nvSpPr>
        <p:spPr>
          <a:xfrm>
            <a:off x="2597762" y="4129710"/>
            <a:ext cx="2590800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El Estado la reconoce como Universidad</a:t>
            </a:r>
          </a:p>
        </p:txBody>
      </p:sp>
      <p:sp>
        <p:nvSpPr>
          <p:cNvPr id="118" name="object 8">
            <a:extLst>
              <a:ext uri="{FF2B5EF4-FFF2-40B4-BE49-F238E27FC236}">
                <a16:creationId xmlns:a16="http://schemas.microsoft.com/office/drawing/2014/main" id="{620CB710-95FE-4B1B-ACAF-594A4482BDF3}"/>
              </a:ext>
            </a:extLst>
          </p:cNvPr>
          <p:cNvSpPr txBox="1"/>
          <p:nvPr/>
        </p:nvSpPr>
        <p:spPr>
          <a:xfrm>
            <a:off x="2549831" y="5859682"/>
            <a:ext cx="2590800" cy="235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 le concede la autonomía</a:t>
            </a:r>
          </a:p>
        </p:txBody>
      </p:sp>
      <p:sp>
        <p:nvSpPr>
          <p:cNvPr id="120" name="object 11">
            <a:extLst>
              <a:ext uri="{FF2B5EF4-FFF2-40B4-BE49-F238E27FC236}">
                <a16:creationId xmlns:a16="http://schemas.microsoft.com/office/drawing/2014/main" id="{F8CE3DED-EE0F-4879-826C-E92DD70A7192}"/>
              </a:ext>
            </a:extLst>
          </p:cNvPr>
          <p:cNvSpPr/>
          <p:nvPr/>
        </p:nvSpPr>
        <p:spPr>
          <a:xfrm>
            <a:off x="5534784" y="2407338"/>
            <a:ext cx="1284428" cy="915738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52"/>
                </a:lnTo>
                <a:lnTo>
                  <a:pt x="5783" y="5788"/>
                </a:lnTo>
                <a:lnTo>
                  <a:pt x="1551" y="12076"/>
                </a:lnTo>
                <a:lnTo>
                  <a:pt x="0" y="19786"/>
                </a:lnTo>
                <a:lnTo>
                  <a:pt x="0" y="929386"/>
                </a:lnTo>
                <a:lnTo>
                  <a:pt x="1551" y="937090"/>
                </a:lnTo>
                <a:lnTo>
                  <a:pt x="5783" y="943379"/>
                </a:lnTo>
                <a:lnTo>
                  <a:pt x="12060" y="947618"/>
                </a:lnTo>
                <a:lnTo>
                  <a:pt x="19748" y="949172"/>
                </a:lnTo>
                <a:lnTo>
                  <a:pt x="692073" y="949172"/>
                </a:lnTo>
                <a:lnTo>
                  <a:pt x="699785" y="947618"/>
                </a:lnTo>
                <a:lnTo>
                  <a:pt x="706078" y="943379"/>
                </a:lnTo>
                <a:lnTo>
                  <a:pt x="710318" y="937090"/>
                </a:lnTo>
                <a:lnTo>
                  <a:pt x="711873" y="929386"/>
                </a:lnTo>
                <a:lnTo>
                  <a:pt x="711873" y="235864"/>
                </a:lnTo>
                <a:lnTo>
                  <a:pt x="710209" y="231355"/>
                </a:lnTo>
                <a:lnTo>
                  <a:pt x="516712" y="2565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21" name="object 12">
            <a:extLst>
              <a:ext uri="{FF2B5EF4-FFF2-40B4-BE49-F238E27FC236}">
                <a16:creationId xmlns:a16="http://schemas.microsoft.com/office/drawing/2014/main" id="{3F01639D-3F7B-4ADA-93E1-603BD3E52911}"/>
              </a:ext>
            </a:extLst>
          </p:cNvPr>
          <p:cNvSpPr/>
          <p:nvPr/>
        </p:nvSpPr>
        <p:spPr>
          <a:xfrm>
            <a:off x="6400800" y="2407351"/>
            <a:ext cx="198120" cy="199333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7"/>
                </a:lnTo>
                <a:lnTo>
                  <a:pt x="5781" y="231506"/>
                </a:lnTo>
                <a:lnTo>
                  <a:pt x="12065" y="235745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22" name="object 13">
            <a:extLst>
              <a:ext uri="{FF2B5EF4-FFF2-40B4-BE49-F238E27FC236}">
                <a16:creationId xmlns:a16="http://schemas.microsoft.com/office/drawing/2014/main" id="{787D468E-AFDD-4B92-95A7-21ABEAA7AAF0}"/>
              </a:ext>
            </a:extLst>
          </p:cNvPr>
          <p:cNvSpPr txBox="1"/>
          <p:nvPr/>
        </p:nvSpPr>
        <p:spPr>
          <a:xfrm>
            <a:off x="5543228" y="2602901"/>
            <a:ext cx="1260536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2005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124" name="object 17">
            <a:extLst>
              <a:ext uri="{FF2B5EF4-FFF2-40B4-BE49-F238E27FC236}">
                <a16:creationId xmlns:a16="http://schemas.microsoft.com/office/drawing/2014/main" id="{3CDE3E1F-7016-444D-8C05-20293F0A3774}"/>
              </a:ext>
            </a:extLst>
          </p:cNvPr>
          <p:cNvSpPr/>
          <p:nvPr/>
        </p:nvSpPr>
        <p:spPr>
          <a:xfrm>
            <a:off x="5558968" y="4012875"/>
            <a:ext cx="1284428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1" y="937078"/>
                </a:lnTo>
                <a:lnTo>
                  <a:pt x="5783" y="943367"/>
                </a:lnTo>
                <a:lnTo>
                  <a:pt x="12060" y="947605"/>
                </a:lnTo>
                <a:lnTo>
                  <a:pt x="19748" y="949159"/>
                </a:lnTo>
                <a:lnTo>
                  <a:pt x="692073" y="949159"/>
                </a:lnTo>
                <a:lnTo>
                  <a:pt x="699785" y="947605"/>
                </a:lnTo>
                <a:lnTo>
                  <a:pt x="706078" y="943367"/>
                </a:lnTo>
                <a:lnTo>
                  <a:pt x="710318" y="937078"/>
                </a:lnTo>
                <a:lnTo>
                  <a:pt x="711873" y="929373"/>
                </a:lnTo>
                <a:lnTo>
                  <a:pt x="711873" y="235838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25" name="object 18">
            <a:extLst>
              <a:ext uri="{FF2B5EF4-FFF2-40B4-BE49-F238E27FC236}">
                <a16:creationId xmlns:a16="http://schemas.microsoft.com/office/drawing/2014/main" id="{A93CC6FF-AF50-4B49-81FB-ED0D2BDAE490}"/>
              </a:ext>
            </a:extLst>
          </p:cNvPr>
          <p:cNvSpPr/>
          <p:nvPr/>
        </p:nvSpPr>
        <p:spPr>
          <a:xfrm>
            <a:off x="6507480" y="4012862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2"/>
                </a:lnTo>
                <a:lnTo>
                  <a:pt x="5781" y="231501"/>
                </a:lnTo>
                <a:lnTo>
                  <a:pt x="12065" y="235743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26" name="object 19">
            <a:extLst>
              <a:ext uri="{FF2B5EF4-FFF2-40B4-BE49-F238E27FC236}">
                <a16:creationId xmlns:a16="http://schemas.microsoft.com/office/drawing/2014/main" id="{F312DD70-9583-47E4-82FD-000BBC9D84F1}"/>
              </a:ext>
            </a:extLst>
          </p:cNvPr>
          <p:cNvSpPr txBox="1"/>
          <p:nvPr/>
        </p:nvSpPr>
        <p:spPr>
          <a:xfrm>
            <a:off x="5582860" y="4221231"/>
            <a:ext cx="1245088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4200" b="1" spc="-150" dirty="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128" name="object 8">
            <a:extLst>
              <a:ext uri="{FF2B5EF4-FFF2-40B4-BE49-F238E27FC236}">
                <a16:creationId xmlns:a16="http://schemas.microsoft.com/office/drawing/2014/main" id="{29F577FA-3940-42BE-AE02-B0A214D37DE3}"/>
              </a:ext>
            </a:extLst>
          </p:cNvPr>
          <p:cNvSpPr txBox="1"/>
          <p:nvPr/>
        </p:nvSpPr>
        <p:spPr>
          <a:xfrm>
            <a:off x="6947854" y="2474894"/>
            <a:ext cx="2590800" cy="753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Cambios en la Ley Orgánica e inicio de un profundo proceso de reforma</a:t>
            </a:r>
          </a:p>
        </p:txBody>
      </p:sp>
      <p:sp>
        <p:nvSpPr>
          <p:cNvPr id="129" name="object 8">
            <a:extLst>
              <a:ext uri="{FF2B5EF4-FFF2-40B4-BE49-F238E27FC236}">
                <a16:creationId xmlns:a16="http://schemas.microsoft.com/office/drawing/2014/main" id="{68862046-FDDC-43BD-B5D8-9592D60A8CDC}"/>
              </a:ext>
            </a:extLst>
          </p:cNvPr>
          <p:cNvSpPr txBox="1"/>
          <p:nvPr/>
        </p:nvSpPr>
        <p:spPr>
          <a:xfrm>
            <a:off x="7149131" y="4105660"/>
            <a:ext cx="2590800" cy="753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Reincorporación de estudiantes a órganos de gobierno universitario</a:t>
            </a:r>
          </a:p>
        </p:txBody>
      </p:sp>
    </p:spTree>
    <p:extLst>
      <p:ext uri="{BB962C8B-B14F-4D97-AF65-F5344CB8AC3E}">
        <p14:creationId xmlns:p14="http://schemas.microsoft.com/office/powerpoint/2010/main" val="97541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9370" t="6250" r="9224" b="12500"/>
          <a:stretch>
            <a:fillRect/>
          </a:stretch>
        </p:blipFill>
        <p:spPr bwMode="auto">
          <a:xfrm>
            <a:off x="0" y="1371600"/>
            <a:ext cx="10058400" cy="564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ject 13"/>
          <p:cNvSpPr/>
          <p:nvPr/>
        </p:nvSpPr>
        <p:spPr>
          <a:xfrm>
            <a:off x="5029200" y="0"/>
            <a:ext cx="50292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12"/>
          <p:cNvSpPr/>
          <p:nvPr/>
        </p:nvSpPr>
        <p:spPr>
          <a:xfrm>
            <a:off x="-1" y="1"/>
            <a:ext cx="5029201" cy="8382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" name="CuadroTexto 6"/>
          <p:cNvSpPr txBox="1"/>
          <p:nvPr/>
        </p:nvSpPr>
        <p:spPr>
          <a:xfrm>
            <a:off x="0" y="752757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  <p:sp>
        <p:nvSpPr>
          <p:cNvPr id="8" name="object 13"/>
          <p:cNvSpPr/>
          <p:nvPr/>
        </p:nvSpPr>
        <p:spPr>
          <a:xfrm>
            <a:off x="918592" y="5002780"/>
            <a:ext cx="28194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12"/>
          <p:cNvSpPr/>
          <p:nvPr/>
        </p:nvSpPr>
        <p:spPr>
          <a:xfrm>
            <a:off x="918593" y="5782292"/>
            <a:ext cx="2819400" cy="6096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 anchor="ctr"/>
          <a:lstStyle/>
          <a:p>
            <a:pPr algn="ctr"/>
            <a:endParaRPr lang="es-HN" sz="1400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5 Rectángulo"/>
          <p:cNvSpPr/>
          <p:nvPr/>
        </p:nvSpPr>
        <p:spPr>
          <a:xfrm>
            <a:off x="1447800" y="4692135"/>
            <a:ext cx="1767903" cy="370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CURC COMAYAGUA</a:t>
            </a:r>
          </a:p>
        </p:txBody>
      </p:sp>
      <p:sp>
        <p:nvSpPr>
          <p:cNvPr id="11" name="7 CuadroTexto"/>
          <p:cNvSpPr txBox="1"/>
          <p:nvPr/>
        </p:nvSpPr>
        <p:spPr>
          <a:xfrm>
            <a:off x="1487345" y="5017950"/>
            <a:ext cx="169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3,119</a:t>
            </a:r>
          </a:p>
        </p:txBody>
      </p:sp>
      <p:sp>
        <p:nvSpPr>
          <p:cNvPr id="12" name="8 CuadroTexto"/>
          <p:cNvSpPr txBox="1"/>
          <p:nvPr/>
        </p:nvSpPr>
        <p:spPr>
          <a:xfrm>
            <a:off x="1016641" y="5782293"/>
            <a:ext cx="263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b="1" spc="-1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ESTUDIANTES</a:t>
            </a:r>
            <a:endParaRPr lang="es-ES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9370" t="6250" r="9224" b="12500"/>
          <a:stretch>
            <a:fillRect/>
          </a:stretch>
        </p:blipFill>
        <p:spPr bwMode="auto">
          <a:xfrm>
            <a:off x="0" y="1371600"/>
            <a:ext cx="10058400" cy="564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ject 13"/>
          <p:cNvSpPr/>
          <p:nvPr/>
        </p:nvSpPr>
        <p:spPr>
          <a:xfrm>
            <a:off x="5029200" y="0"/>
            <a:ext cx="50292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12"/>
          <p:cNvSpPr/>
          <p:nvPr/>
        </p:nvSpPr>
        <p:spPr>
          <a:xfrm>
            <a:off x="-1" y="1"/>
            <a:ext cx="5029201" cy="8382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" name="object 13"/>
          <p:cNvSpPr/>
          <p:nvPr/>
        </p:nvSpPr>
        <p:spPr>
          <a:xfrm>
            <a:off x="918592" y="5045858"/>
            <a:ext cx="28194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12"/>
          <p:cNvSpPr/>
          <p:nvPr/>
        </p:nvSpPr>
        <p:spPr>
          <a:xfrm>
            <a:off x="918593" y="5825370"/>
            <a:ext cx="2819400" cy="6096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 anchor="ctr"/>
          <a:lstStyle/>
          <a:p>
            <a:pPr algn="ctr"/>
            <a:endParaRPr lang="es-HN" sz="1400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5 Rectángulo"/>
          <p:cNvSpPr/>
          <p:nvPr/>
        </p:nvSpPr>
        <p:spPr>
          <a:xfrm>
            <a:off x="1447800" y="4817258"/>
            <a:ext cx="17750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DANLÍ</a:t>
            </a:r>
          </a:p>
        </p:txBody>
      </p:sp>
      <p:sp>
        <p:nvSpPr>
          <p:cNvPr id="10" name="7 CuadroTexto"/>
          <p:cNvSpPr txBox="1"/>
          <p:nvPr/>
        </p:nvSpPr>
        <p:spPr>
          <a:xfrm>
            <a:off x="1542203" y="5097234"/>
            <a:ext cx="1728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1,421</a:t>
            </a:r>
          </a:p>
        </p:txBody>
      </p:sp>
      <p:sp>
        <p:nvSpPr>
          <p:cNvPr id="11" name="8 CuadroTexto"/>
          <p:cNvSpPr txBox="1"/>
          <p:nvPr/>
        </p:nvSpPr>
        <p:spPr>
          <a:xfrm>
            <a:off x="1016641" y="5825371"/>
            <a:ext cx="263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b="1" spc="-1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ESTUDIANTES</a:t>
            </a:r>
            <a:endParaRPr lang="es-ES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0" y="751633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8785" t="7292" r="9224" b="12500"/>
          <a:stretch>
            <a:fillRect/>
          </a:stretch>
        </p:blipFill>
        <p:spPr bwMode="auto">
          <a:xfrm>
            <a:off x="0" y="1295400"/>
            <a:ext cx="10058400" cy="553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ject 13"/>
          <p:cNvSpPr/>
          <p:nvPr/>
        </p:nvSpPr>
        <p:spPr>
          <a:xfrm>
            <a:off x="5029200" y="0"/>
            <a:ext cx="50292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12"/>
          <p:cNvSpPr/>
          <p:nvPr/>
        </p:nvSpPr>
        <p:spPr>
          <a:xfrm>
            <a:off x="-1" y="1"/>
            <a:ext cx="5029201" cy="8382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7" name="object 13"/>
          <p:cNvSpPr/>
          <p:nvPr/>
        </p:nvSpPr>
        <p:spPr>
          <a:xfrm>
            <a:off x="2743200" y="4419600"/>
            <a:ext cx="4800600" cy="12954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12"/>
          <p:cNvSpPr/>
          <p:nvPr/>
        </p:nvSpPr>
        <p:spPr>
          <a:xfrm>
            <a:off x="2743201" y="5323803"/>
            <a:ext cx="4800600" cy="942109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 anchor="ctr"/>
          <a:lstStyle/>
          <a:p>
            <a:pPr algn="ctr"/>
            <a:endParaRPr lang="es-HN" sz="1400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5 Rectángulo"/>
          <p:cNvSpPr/>
          <p:nvPr/>
        </p:nvSpPr>
        <p:spPr>
          <a:xfrm>
            <a:off x="3657600" y="4165234"/>
            <a:ext cx="3022379" cy="445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INVERSIÓN TOTAL</a:t>
            </a:r>
          </a:p>
        </p:txBody>
      </p:sp>
      <p:sp>
        <p:nvSpPr>
          <p:cNvPr id="10" name="7 CuadroTexto"/>
          <p:cNvSpPr txBox="1"/>
          <p:nvPr/>
        </p:nvSpPr>
        <p:spPr>
          <a:xfrm>
            <a:off x="3657600" y="4652273"/>
            <a:ext cx="3526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172 MILLONES </a:t>
            </a:r>
          </a:p>
        </p:txBody>
      </p:sp>
      <p:sp>
        <p:nvSpPr>
          <p:cNvPr id="11" name="8 CuadroTexto"/>
          <p:cNvSpPr txBox="1"/>
          <p:nvPr/>
        </p:nvSpPr>
        <p:spPr>
          <a:xfrm>
            <a:off x="2897418" y="5578341"/>
            <a:ext cx="449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b="1" spc="-1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dólares invertidos </a:t>
            </a:r>
            <a:endParaRPr lang="es-ES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0" y="752757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9"/>
          <p:cNvSpPr/>
          <p:nvPr/>
        </p:nvSpPr>
        <p:spPr>
          <a:xfrm>
            <a:off x="9911943" y="5129288"/>
            <a:ext cx="122555" cy="981075"/>
          </a:xfrm>
          <a:custGeom>
            <a:avLst/>
            <a:gdLst/>
            <a:ahLst/>
            <a:cxnLst/>
            <a:rect l="l" t="t" r="r" b="b"/>
            <a:pathLst>
              <a:path w="122554" h="981075">
                <a:moveTo>
                  <a:pt x="122123" y="0"/>
                </a:moveTo>
                <a:lnTo>
                  <a:pt x="57645" y="4864"/>
                </a:lnTo>
                <a:lnTo>
                  <a:pt x="42697" y="5372"/>
                </a:lnTo>
                <a:lnTo>
                  <a:pt x="0" y="5956"/>
                </a:lnTo>
                <a:lnTo>
                  <a:pt x="0" y="980579"/>
                </a:lnTo>
                <a:lnTo>
                  <a:pt x="122123" y="980579"/>
                </a:lnTo>
                <a:lnTo>
                  <a:pt x="1221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15"/>
          <p:cNvSpPr/>
          <p:nvPr/>
        </p:nvSpPr>
        <p:spPr>
          <a:xfrm>
            <a:off x="8847645" y="6556667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object 16"/>
          <p:cNvSpPr/>
          <p:nvPr/>
        </p:nvSpPr>
        <p:spPr>
          <a:xfrm>
            <a:off x="8929687" y="6872734"/>
            <a:ext cx="728408" cy="33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object 17"/>
          <p:cNvSpPr/>
          <p:nvPr/>
        </p:nvSpPr>
        <p:spPr>
          <a:xfrm>
            <a:off x="8238642" y="6607175"/>
            <a:ext cx="492480" cy="740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4" name="object 12"/>
          <p:cNvSpPr/>
          <p:nvPr/>
        </p:nvSpPr>
        <p:spPr>
          <a:xfrm>
            <a:off x="-1" y="304800"/>
            <a:ext cx="5715001" cy="10668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13"/>
          <p:cNvSpPr/>
          <p:nvPr/>
        </p:nvSpPr>
        <p:spPr>
          <a:xfrm>
            <a:off x="5715000" y="304800"/>
            <a:ext cx="381000" cy="10668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14"/>
          <p:cNvSpPr txBox="1"/>
          <p:nvPr/>
        </p:nvSpPr>
        <p:spPr>
          <a:xfrm>
            <a:off x="104536" y="622756"/>
            <a:ext cx="734654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28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CIENCIAS MÉDICAS</a:t>
            </a:r>
            <a:endParaRPr sz="28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7"/>
          <p:cNvSpPr/>
          <p:nvPr/>
        </p:nvSpPr>
        <p:spPr>
          <a:xfrm>
            <a:off x="858560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8"/>
          <p:cNvSpPr/>
          <p:nvPr/>
        </p:nvSpPr>
        <p:spPr>
          <a:xfrm>
            <a:off x="8940800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117 Rectángulo"/>
          <p:cNvSpPr/>
          <p:nvPr/>
        </p:nvSpPr>
        <p:spPr>
          <a:xfrm>
            <a:off x="-6699" y="3200400"/>
            <a:ext cx="9912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222287" y="1860400"/>
            <a:ext cx="29360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H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H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H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H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H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H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HN" dirty="0">
                <a:latin typeface="Arial" panose="020B0604020202020204" pitchFamily="34" charset="0"/>
                <a:cs typeface="Arial" panose="020B0604020202020204" pitchFamily="34" charset="0"/>
              </a:rPr>
              <a:t>1. Medicina y Cirugía</a:t>
            </a:r>
          </a:p>
          <a:p>
            <a:r>
              <a:rPr lang="es-HN" dirty="0">
                <a:latin typeface="Arial" panose="020B0604020202020204" pitchFamily="34" charset="0"/>
                <a:cs typeface="Arial" panose="020B0604020202020204" pitchFamily="34" charset="0"/>
              </a:rPr>
              <a:t>2. Enfermería</a:t>
            </a:r>
          </a:p>
          <a:p>
            <a:r>
              <a:rPr lang="es-HN" dirty="0">
                <a:latin typeface="Arial" panose="020B0604020202020204" pitchFamily="34" charset="0"/>
                <a:cs typeface="Arial" panose="020B0604020202020204" pitchFamily="34" charset="0"/>
              </a:rPr>
              <a:t>3. Nutrición</a:t>
            </a:r>
          </a:p>
          <a:p>
            <a:r>
              <a:rPr lang="es-HN" dirty="0">
                <a:latin typeface="Arial" panose="020B0604020202020204" pitchFamily="34" charset="0"/>
                <a:cs typeface="Arial" panose="020B0604020202020204" pitchFamily="34" charset="0"/>
              </a:rPr>
              <a:t>4. Fonoaudiología</a:t>
            </a:r>
          </a:p>
          <a:p>
            <a:endParaRPr lang="es-H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H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H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H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HN" dirty="0">
                <a:latin typeface="Arial" panose="020B0604020202020204" pitchFamily="34" charset="0"/>
                <a:cs typeface="Arial" panose="020B0604020202020204" pitchFamily="34" charset="0"/>
              </a:rPr>
              <a:t>1. Terapia Funcional </a:t>
            </a:r>
          </a:p>
          <a:p>
            <a:r>
              <a:rPr lang="es-HN" dirty="0">
                <a:latin typeface="Arial" panose="020B0604020202020204" pitchFamily="34" charset="0"/>
                <a:cs typeface="Arial" panose="020B0604020202020204" pitchFamily="34" charset="0"/>
              </a:rPr>
              <a:t>2. </a:t>
            </a:r>
            <a:r>
              <a:rPr lang="es-HN" dirty="0" err="1">
                <a:latin typeface="Arial" panose="020B0604020202020204" pitchFamily="34" charset="0"/>
                <a:cs typeface="Arial" panose="020B0604020202020204" pitchFamily="34" charset="0"/>
              </a:rPr>
              <a:t>Radiotecnología</a:t>
            </a:r>
            <a:endParaRPr lang="es-H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H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H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0" y="752757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CBFC37E-46AD-2446-B4C7-EAA70E695166}"/>
              </a:ext>
            </a:extLst>
          </p:cNvPr>
          <p:cNvSpPr/>
          <p:nvPr/>
        </p:nvSpPr>
        <p:spPr>
          <a:xfrm>
            <a:off x="2410710" y="3039679"/>
            <a:ext cx="2031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HN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GRADO: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FDE244-BC44-BC4B-A214-09B7352C2194}"/>
              </a:ext>
            </a:extLst>
          </p:cNvPr>
          <p:cNvSpPr/>
          <p:nvPr/>
        </p:nvSpPr>
        <p:spPr>
          <a:xfrm>
            <a:off x="2410710" y="5203888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HN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TÉCNICOS: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746A648-8530-5541-9382-25F63C00BE6C}"/>
              </a:ext>
            </a:extLst>
          </p:cNvPr>
          <p:cNvSpPr/>
          <p:nvPr/>
        </p:nvSpPr>
        <p:spPr>
          <a:xfrm>
            <a:off x="2310566" y="1948234"/>
            <a:ext cx="4843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HN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CARRERAS DE LA FCM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61C49EF-C7CD-2048-A174-ADE2B7548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554" y="5029745"/>
            <a:ext cx="1318784" cy="152740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DC3A479-1305-0549-BBE5-95DE63DE6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079" y="3039678"/>
            <a:ext cx="1779721" cy="177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92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9"/>
          <p:cNvSpPr/>
          <p:nvPr/>
        </p:nvSpPr>
        <p:spPr>
          <a:xfrm>
            <a:off x="9911943" y="5129288"/>
            <a:ext cx="122555" cy="981075"/>
          </a:xfrm>
          <a:custGeom>
            <a:avLst/>
            <a:gdLst/>
            <a:ahLst/>
            <a:cxnLst/>
            <a:rect l="l" t="t" r="r" b="b"/>
            <a:pathLst>
              <a:path w="122554" h="981075">
                <a:moveTo>
                  <a:pt x="122123" y="0"/>
                </a:moveTo>
                <a:lnTo>
                  <a:pt x="57645" y="4864"/>
                </a:lnTo>
                <a:lnTo>
                  <a:pt x="42697" y="5372"/>
                </a:lnTo>
                <a:lnTo>
                  <a:pt x="0" y="5956"/>
                </a:lnTo>
                <a:lnTo>
                  <a:pt x="0" y="980579"/>
                </a:lnTo>
                <a:lnTo>
                  <a:pt x="122123" y="980579"/>
                </a:lnTo>
                <a:lnTo>
                  <a:pt x="1221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10"/>
          <p:cNvSpPr/>
          <p:nvPr/>
        </p:nvSpPr>
        <p:spPr>
          <a:xfrm>
            <a:off x="3364952" y="323033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15"/>
          <p:cNvSpPr/>
          <p:nvPr/>
        </p:nvSpPr>
        <p:spPr>
          <a:xfrm>
            <a:off x="8847645" y="6556667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object 16"/>
          <p:cNvSpPr/>
          <p:nvPr/>
        </p:nvSpPr>
        <p:spPr>
          <a:xfrm>
            <a:off x="8929687" y="6872734"/>
            <a:ext cx="728408" cy="33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object 17"/>
          <p:cNvSpPr/>
          <p:nvPr/>
        </p:nvSpPr>
        <p:spPr>
          <a:xfrm>
            <a:off x="8238642" y="6607175"/>
            <a:ext cx="492480" cy="740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4" name="object 12"/>
          <p:cNvSpPr/>
          <p:nvPr/>
        </p:nvSpPr>
        <p:spPr>
          <a:xfrm>
            <a:off x="-1" y="304800"/>
            <a:ext cx="5715001" cy="10668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13"/>
          <p:cNvSpPr/>
          <p:nvPr/>
        </p:nvSpPr>
        <p:spPr>
          <a:xfrm>
            <a:off x="5715000" y="304800"/>
            <a:ext cx="381000" cy="10668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14"/>
          <p:cNvSpPr txBox="1"/>
          <p:nvPr/>
        </p:nvSpPr>
        <p:spPr>
          <a:xfrm>
            <a:off x="126050" y="348007"/>
            <a:ext cx="734654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28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CIENCIAS MÉDICAS</a:t>
            </a:r>
            <a:endParaRPr sz="28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7"/>
          <p:cNvSpPr/>
          <p:nvPr/>
        </p:nvSpPr>
        <p:spPr>
          <a:xfrm>
            <a:off x="858560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8"/>
          <p:cNvSpPr/>
          <p:nvPr/>
        </p:nvSpPr>
        <p:spPr>
          <a:xfrm>
            <a:off x="8940800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117 Rectángulo"/>
          <p:cNvSpPr/>
          <p:nvPr/>
        </p:nvSpPr>
        <p:spPr>
          <a:xfrm>
            <a:off x="-756" y="1633960"/>
            <a:ext cx="99126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HN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Matricula de la Carrera de Medicina y Cirugía en el año 2020 según Centro Universitario </a:t>
            </a:r>
          </a:p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r>
              <a:rPr lang="es-HN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8099" y="752757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  <p:sp>
        <p:nvSpPr>
          <p:cNvPr id="21" name="object 13"/>
          <p:cNvSpPr/>
          <p:nvPr/>
        </p:nvSpPr>
        <p:spPr>
          <a:xfrm>
            <a:off x="901204" y="2445261"/>
            <a:ext cx="28194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ject 12"/>
          <p:cNvSpPr/>
          <p:nvPr/>
        </p:nvSpPr>
        <p:spPr>
          <a:xfrm>
            <a:off x="901205" y="3224773"/>
            <a:ext cx="2819400" cy="6096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 anchor="ctr"/>
          <a:lstStyle/>
          <a:p>
            <a:pPr algn="ctr"/>
            <a:endParaRPr lang="es-HN" sz="1400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5 Rectángulo"/>
          <p:cNvSpPr/>
          <p:nvPr/>
        </p:nvSpPr>
        <p:spPr>
          <a:xfrm>
            <a:off x="1423404" y="2210906"/>
            <a:ext cx="1971129" cy="389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CIUDAD UNIVERSITARIA</a:t>
            </a:r>
          </a:p>
        </p:txBody>
      </p:sp>
      <p:sp>
        <p:nvSpPr>
          <p:cNvPr id="24" name="7 CuadroTexto"/>
          <p:cNvSpPr txBox="1"/>
          <p:nvPr/>
        </p:nvSpPr>
        <p:spPr>
          <a:xfrm>
            <a:off x="1524815" y="2496637"/>
            <a:ext cx="1728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8,362</a:t>
            </a:r>
          </a:p>
        </p:txBody>
      </p:sp>
      <p:sp>
        <p:nvSpPr>
          <p:cNvPr id="25" name="8 CuadroTexto"/>
          <p:cNvSpPr txBox="1"/>
          <p:nvPr/>
        </p:nvSpPr>
        <p:spPr>
          <a:xfrm>
            <a:off x="999253" y="3224774"/>
            <a:ext cx="263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b="1" spc="-1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ESTUDIANTES</a:t>
            </a:r>
            <a:endParaRPr lang="es-ES" b="1" dirty="0"/>
          </a:p>
        </p:txBody>
      </p:sp>
      <p:sp>
        <p:nvSpPr>
          <p:cNvPr id="26" name="object 13"/>
          <p:cNvSpPr/>
          <p:nvPr/>
        </p:nvSpPr>
        <p:spPr>
          <a:xfrm>
            <a:off x="5719945" y="2506018"/>
            <a:ext cx="28194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5719946" y="3285530"/>
            <a:ext cx="2819400" cy="6096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 anchor="ctr"/>
          <a:lstStyle/>
          <a:p>
            <a:pPr algn="ctr"/>
            <a:endParaRPr lang="es-HN" sz="1400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5 Rectángulo"/>
          <p:cNvSpPr/>
          <p:nvPr/>
        </p:nvSpPr>
        <p:spPr>
          <a:xfrm>
            <a:off x="6249152" y="2239546"/>
            <a:ext cx="1822761" cy="325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VALLE DE SULA</a:t>
            </a:r>
          </a:p>
        </p:txBody>
      </p:sp>
      <p:sp>
        <p:nvSpPr>
          <p:cNvPr id="29" name="7 CuadroTexto"/>
          <p:cNvSpPr txBox="1"/>
          <p:nvPr/>
        </p:nvSpPr>
        <p:spPr>
          <a:xfrm>
            <a:off x="6343556" y="2557394"/>
            <a:ext cx="1728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1,961</a:t>
            </a:r>
          </a:p>
        </p:txBody>
      </p:sp>
      <p:sp>
        <p:nvSpPr>
          <p:cNvPr id="30" name="8 CuadroTexto"/>
          <p:cNvSpPr txBox="1"/>
          <p:nvPr/>
        </p:nvSpPr>
        <p:spPr>
          <a:xfrm>
            <a:off x="5817994" y="3285531"/>
            <a:ext cx="263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b="1" spc="-1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ESTUDIANTES</a:t>
            </a:r>
            <a:endParaRPr lang="es-ES" b="1" dirty="0"/>
          </a:p>
        </p:txBody>
      </p:sp>
      <p:sp>
        <p:nvSpPr>
          <p:cNvPr id="31" name="117 Rectángulo"/>
          <p:cNvSpPr/>
          <p:nvPr/>
        </p:nvSpPr>
        <p:spPr>
          <a:xfrm>
            <a:off x="-26539" y="4309032"/>
            <a:ext cx="99126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HN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Docentes de la Facultad de </a:t>
            </a:r>
            <a:r>
              <a:rPr lang="es-HN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Ciencias Médicas </a:t>
            </a:r>
            <a:r>
              <a:rPr lang="es-HN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 el año 2017 según Centro Universitario </a:t>
            </a:r>
          </a:p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r>
              <a:rPr lang="es-HN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2" name="object 7"/>
          <p:cNvSpPr/>
          <p:nvPr/>
        </p:nvSpPr>
        <p:spPr>
          <a:xfrm>
            <a:off x="8173213" y="5193266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3"/>
          <p:cNvSpPr/>
          <p:nvPr/>
        </p:nvSpPr>
        <p:spPr>
          <a:xfrm>
            <a:off x="951410" y="5132089"/>
            <a:ext cx="28194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bject 12"/>
          <p:cNvSpPr/>
          <p:nvPr/>
        </p:nvSpPr>
        <p:spPr>
          <a:xfrm>
            <a:off x="951411" y="5911601"/>
            <a:ext cx="2819400" cy="6096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 anchor="ctr"/>
          <a:lstStyle/>
          <a:p>
            <a:pPr algn="ctr"/>
            <a:endParaRPr lang="es-HN" sz="1400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5 Rectángulo"/>
          <p:cNvSpPr/>
          <p:nvPr/>
        </p:nvSpPr>
        <p:spPr>
          <a:xfrm>
            <a:off x="1473610" y="4897734"/>
            <a:ext cx="1971129" cy="3895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CIUDAD UNIVERSITARIA</a:t>
            </a:r>
          </a:p>
        </p:txBody>
      </p:sp>
      <p:sp>
        <p:nvSpPr>
          <p:cNvPr id="36" name="7 CuadroTexto"/>
          <p:cNvSpPr txBox="1"/>
          <p:nvPr/>
        </p:nvSpPr>
        <p:spPr>
          <a:xfrm>
            <a:off x="1801069" y="5171586"/>
            <a:ext cx="1213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410</a:t>
            </a:r>
          </a:p>
        </p:txBody>
      </p:sp>
      <p:sp>
        <p:nvSpPr>
          <p:cNvPr id="37" name="8 CuadroTexto"/>
          <p:cNvSpPr txBox="1"/>
          <p:nvPr/>
        </p:nvSpPr>
        <p:spPr>
          <a:xfrm>
            <a:off x="1049459" y="5911602"/>
            <a:ext cx="263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b="1" spc="-1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DOCENTES</a:t>
            </a:r>
            <a:endParaRPr lang="es-ES" b="1" dirty="0"/>
          </a:p>
        </p:txBody>
      </p:sp>
      <p:sp>
        <p:nvSpPr>
          <p:cNvPr id="38" name="object 13"/>
          <p:cNvSpPr/>
          <p:nvPr/>
        </p:nvSpPr>
        <p:spPr>
          <a:xfrm>
            <a:off x="5770151" y="5192846"/>
            <a:ext cx="2819400" cy="8382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object 12"/>
          <p:cNvSpPr/>
          <p:nvPr/>
        </p:nvSpPr>
        <p:spPr>
          <a:xfrm>
            <a:off x="5770152" y="5972358"/>
            <a:ext cx="2819400" cy="6096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 anchor="ctr"/>
          <a:lstStyle/>
          <a:p>
            <a:pPr algn="ctr"/>
            <a:endParaRPr lang="es-HN" sz="1400" spc="-1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5 Rectángulo"/>
          <p:cNvSpPr/>
          <p:nvPr/>
        </p:nvSpPr>
        <p:spPr>
          <a:xfrm>
            <a:off x="6299358" y="4926374"/>
            <a:ext cx="1822761" cy="325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VALLE DE SULA</a:t>
            </a:r>
          </a:p>
        </p:txBody>
      </p:sp>
      <p:sp>
        <p:nvSpPr>
          <p:cNvPr id="41" name="7 CuadroTexto"/>
          <p:cNvSpPr txBox="1"/>
          <p:nvPr/>
        </p:nvSpPr>
        <p:spPr>
          <a:xfrm>
            <a:off x="6617411" y="5244867"/>
            <a:ext cx="1213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121</a:t>
            </a:r>
          </a:p>
        </p:txBody>
      </p:sp>
      <p:sp>
        <p:nvSpPr>
          <p:cNvPr id="42" name="8 CuadroTexto"/>
          <p:cNvSpPr txBox="1"/>
          <p:nvPr/>
        </p:nvSpPr>
        <p:spPr>
          <a:xfrm>
            <a:off x="5868200" y="5972359"/>
            <a:ext cx="263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b="1" spc="-1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DOCENTES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408922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9"/>
          <p:cNvSpPr/>
          <p:nvPr/>
        </p:nvSpPr>
        <p:spPr>
          <a:xfrm>
            <a:off x="9911943" y="5129288"/>
            <a:ext cx="122555" cy="981075"/>
          </a:xfrm>
          <a:custGeom>
            <a:avLst/>
            <a:gdLst/>
            <a:ahLst/>
            <a:cxnLst/>
            <a:rect l="l" t="t" r="r" b="b"/>
            <a:pathLst>
              <a:path w="122554" h="981075">
                <a:moveTo>
                  <a:pt x="122123" y="0"/>
                </a:moveTo>
                <a:lnTo>
                  <a:pt x="57645" y="4864"/>
                </a:lnTo>
                <a:lnTo>
                  <a:pt x="42697" y="5372"/>
                </a:lnTo>
                <a:lnTo>
                  <a:pt x="0" y="5956"/>
                </a:lnTo>
                <a:lnTo>
                  <a:pt x="0" y="980579"/>
                </a:lnTo>
                <a:lnTo>
                  <a:pt x="122123" y="980579"/>
                </a:lnTo>
                <a:lnTo>
                  <a:pt x="1221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15"/>
          <p:cNvSpPr/>
          <p:nvPr/>
        </p:nvSpPr>
        <p:spPr>
          <a:xfrm>
            <a:off x="8847645" y="6556667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object 16"/>
          <p:cNvSpPr/>
          <p:nvPr/>
        </p:nvSpPr>
        <p:spPr>
          <a:xfrm>
            <a:off x="8929687" y="6872734"/>
            <a:ext cx="728408" cy="33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object 17"/>
          <p:cNvSpPr/>
          <p:nvPr/>
        </p:nvSpPr>
        <p:spPr>
          <a:xfrm>
            <a:off x="8238642" y="6607175"/>
            <a:ext cx="492480" cy="740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4" name="object 12"/>
          <p:cNvSpPr/>
          <p:nvPr/>
        </p:nvSpPr>
        <p:spPr>
          <a:xfrm>
            <a:off x="-1" y="304800"/>
            <a:ext cx="5715001" cy="10668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13"/>
          <p:cNvSpPr/>
          <p:nvPr/>
        </p:nvSpPr>
        <p:spPr>
          <a:xfrm>
            <a:off x="5715000" y="304800"/>
            <a:ext cx="381000" cy="10668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14"/>
          <p:cNvSpPr txBox="1"/>
          <p:nvPr/>
        </p:nvSpPr>
        <p:spPr>
          <a:xfrm>
            <a:off x="126050" y="348007"/>
            <a:ext cx="734654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2800" b="1" dirty="0">
                <a:solidFill>
                  <a:schemeClr val="bg1"/>
                </a:solidFill>
              </a:rPr>
              <a:t>CARRERAS DE POST GRADO DE </a:t>
            </a:r>
          </a:p>
          <a:p>
            <a:pPr marL="12700">
              <a:lnSpc>
                <a:spcPct val="100000"/>
              </a:lnSpc>
            </a:pPr>
            <a:r>
              <a:rPr lang="es-HN" sz="2800" b="1" dirty="0">
                <a:solidFill>
                  <a:schemeClr val="bg1"/>
                </a:solidFill>
              </a:rPr>
              <a:t>MEDICINA </a:t>
            </a:r>
          </a:p>
        </p:txBody>
      </p:sp>
      <p:sp>
        <p:nvSpPr>
          <p:cNvPr id="104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7"/>
          <p:cNvSpPr/>
          <p:nvPr/>
        </p:nvSpPr>
        <p:spPr>
          <a:xfrm>
            <a:off x="858560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8"/>
          <p:cNvSpPr/>
          <p:nvPr/>
        </p:nvSpPr>
        <p:spPr>
          <a:xfrm>
            <a:off x="8940800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/>
          <p:cNvSpPr txBox="1"/>
          <p:nvPr/>
        </p:nvSpPr>
        <p:spPr>
          <a:xfrm>
            <a:off x="1180063" y="2188458"/>
            <a:ext cx="2590800" cy="235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ESPECIALIDADES</a:t>
            </a:r>
          </a:p>
        </p:txBody>
      </p:sp>
      <p:sp>
        <p:nvSpPr>
          <p:cNvPr id="22" name="object 13"/>
          <p:cNvSpPr txBox="1"/>
          <p:nvPr/>
        </p:nvSpPr>
        <p:spPr>
          <a:xfrm>
            <a:off x="262885" y="2244427"/>
            <a:ext cx="62139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26" name="object 8"/>
          <p:cNvSpPr txBox="1"/>
          <p:nvPr/>
        </p:nvSpPr>
        <p:spPr>
          <a:xfrm>
            <a:off x="1143000" y="3317862"/>
            <a:ext cx="2590800" cy="235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SUB ESPECIALIDADES</a:t>
            </a:r>
          </a:p>
        </p:txBody>
      </p:sp>
      <p:sp>
        <p:nvSpPr>
          <p:cNvPr id="27" name="object 13"/>
          <p:cNvSpPr txBox="1"/>
          <p:nvPr/>
        </p:nvSpPr>
        <p:spPr>
          <a:xfrm>
            <a:off x="93755" y="3373831"/>
            <a:ext cx="62139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31" name="object 8"/>
          <p:cNvSpPr txBox="1"/>
          <p:nvPr/>
        </p:nvSpPr>
        <p:spPr>
          <a:xfrm>
            <a:off x="1180063" y="4478794"/>
            <a:ext cx="2590800" cy="235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MAESTRÍAS</a:t>
            </a:r>
          </a:p>
        </p:txBody>
      </p:sp>
      <p:sp>
        <p:nvSpPr>
          <p:cNvPr id="36" name="object 11"/>
          <p:cNvSpPr/>
          <p:nvPr/>
        </p:nvSpPr>
        <p:spPr>
          <a:xfrm>
            <a:off x="214651" y="1816853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52"/>
                </a:lnTo>
                <a:lnTo>
                  <a:pt x="5783" y="5788"/>
                </a:lnTo>
                <a:lnTo>
                  <a:pt x="1551" y="12076"/>
                </a:lnTo>
                <a:lnTo>
                  <a:pt x="0" y="19786"/>
                </a:lnTo>
                <a:lnTo>
                  <a:pt x="0" y="929386"/>
                </a:lnTo>
                <a:lnTo>
                  <a:pt x="1551" y="937090"/>
                </a:lnTo>
                <a:lnTo>
                  <a:pt x="5783" y="943379"/>
                </a:lnTo>
                <a:lnTo>
                  <a:pt x="12060" y="947618"/>
                </a:lnTo>
                <a:lnTo>
                  <a:pt x="19748" y="949172"/>
                </a:lnTo>
                <a:lnTo>
                  <a:pt x="692073" y="949172"/>
                </a:lnTo>
                <a:lnTo>
                  <a:pt x="699785" y="947618"/>
                </a:lnTo>
                <a:lnTo>
                  <a:pt x="706078" y="943379"/>
                </a:lnTo>
                <a:lnTo>
                  <a:pt x="710318" y="937090"/>
                </a:lnTo>
                <a:lnTo>
                  <a:pt x="711873" y="929386"/>
                </a:lnTo>
                <a:lnTo>
                  <a:pt x="711873" y="235864"/>
                </a:lnTo>
                <a:lnTo>
                  <a:pt x="710209" y="231355"/>
                </a:lnTo>
                <a:lnTo>
                  <a:pt x="516712" y="2565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7" name="object 12"/>
          <p:cNvSpPr/>
          <p:nvPr/>
        </p:nvSpPr>
        <p:spPr>
          <a:xfrm>
            <a:off x="728783" y="1816866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7"/>
                </a:lnTo>
                <a:lnTo>
                  <a:pt x="5781" y="231506"/>
                </a:lnTo>
                <a:lnTo>
                  <a:pt x="12065" y="235745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8" name="object 13"/>
          <p:cNvSpPr txBox="1"/>
          <p:nvPr/>
        </p:nvSpPr>
        <p:spPr>
          <a:xfrm>
            <a:off x="238543" y="2025222"/>
            <a:ext cx="62139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39" name="object 11"/>
          <p:cNvSpPr/>
          <p:nvPr/>
        </p:nvSpPr>
        <p:spPr>
          <a:xfrm>
            <a:off x="178553" y="3078263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52"/>
                </a:lnTo>
                <a:lnTo>
                  <a:pt x="5783" y="5788"/>
                </a:lnTo>
                <a:lnTo>
                  <a:pt x="1551" y="12076"/>
                </a:lnTo>
                <a:lnTo>
                  <a:pt x="0" y="19786"/>
                </a:lnTo>
                <a:lnTo>
                  <a:pt x="0" y="929386"/>
                </a:lnTo>
                <a:lnTo>
                  <a:pt x="1551" y="937090"/>
                </a:lnTo>
                <a:lnTo>
                  <a:pt x="5783" y="943379"/>
                </a:lnTo>
                <a:lnTo>
                  <a:pt x="12060" y="947618"/>
                </a:lnTo>
                <a:lnTo>
                  <a:pt x="19748" y="949172"/>
                </a:lnTo>
                <a:lnTo>
                  <a:pt x="692073" y="949172"/>
                </a:lnTo>
                <a:lnTo>
                  <a:pt x="699785" y="947618"/>
                </a:lnTo>
                <a:lnTo>
                  <a:pt x="706078" y="943379"/>
                </a:lnTo>
                <a:lnTo>
                  <a:pt x="710318" y="937090"/>
                </a:lnTo>
                <a:lnTo>
                  <a:pt x="711873" y="929386"/>
                </a:lnTo>
                <a:lnTo>
                  <a:pt x="711873" y="235864"/>
                </a:lnTo>
                <a:lnTo>
                  <a:pt x="710209" y="231355"/>
                </a:lnTo>
                <a:lnTo>
                  <a:pt x="516712" y="2565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0" name="object 12"/>
          <p:cNvSpPr/>
          <p:nvPr/>
        </p:nvSpPr>
        <p:spPr>
          <a:xfrm>
            <a:off x="692685" y="3078276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7"/>
                </a:lnTo>
                <a:lnTo>
                  <a:pt x="5781" y="231506"/>
                </a:lnTo>
                <a:lnTo>
                  <a:pt x="12065" y="235745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1" name="object 13"/>
          <p:cNvSpPr txBox="1"/>
          <p:nvPr/>
        </p:nvSpPr>
        <p:spPr>
          <a:xfrm>
            <a:off x="304800" y="3286632"/>
            <a:ext cx="62139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42" name="object 11"/>
          <p:cNvSpPr/>
          <p:nvPr/>
        </p:nvSpPr>
        <p:spPr>
          <a:xfrm>
            <a:off x="149942" y="4276323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52"/>
                </a:lnTo>
                <a:lnTo>
                  <a:pt x="5783" y="5788"/>
                </a:lnTo>
                <a:lnTo>
                  <a:pt x="1551" y="12076"/>
                </a:lnTo>
                <a:lnTo>
                  <a:pt x="0" y="19786"/>
                </a:lnTo>
                <a:lnTo>
                  <a:pt x="0" y="929386"/>
                </a:lnTo>
                <a:lnTo>
                  <a:pt x="1551" y="937090"/>
                </a:lnTo>
                <a:lnTo>
                  <a:pt x="5783" y="943379"/>
                </a:lnTo>
                <a:lnTo>
                  <a:pt x="12060" y="947618"/>
                </a:lnTo>
                <a:lnTo>
                  <a:pt x="19748" y="949172"/>
                </a:lnTo>
                <a:lnTo>
                  <a:pt x="692073" y="949172"/>
                </a:lnTo>
                <a:lnTo>
                  <a:pt x="699785" y="947618"/>
                </a:lnTo>
                <a:lnTo>
                  <a:pt x="706078" y="943379"/>
                </a:lnTo>
                <a:lnTo>
                  <a:pt x="710318" y="937090"/>
                </a:lnTo>
                <a:lnTo>
                  <a:pt x="711873" y="929386"/>
                </a:lnTo>
                <a:lnTo>
                  <a:pt x="711873" y="235864"/>
                </a:lnTo>
                <a:lnTo>
                  <a:pt x="710209" y="231355"/>
                </a:lnTo>
                <a:lnTo>
                  <a:pt x="516712" y="2565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3" name="object 12"/>
          <p:cNvSpPr/>
          <p:nvPr/>
        </p:nvSpPr>
        <p:spPr>
          <a:xfrm>
            <a:off x="640182" y="4276336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7"/>
                </a:lnTo>
                <a:lnTo>
                  <a:pt x="5781" y="231506"/>
                </a:lnTo>
                <a:lnTo>
                  <a:pt x="12065" y="235745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4" name="object 13"/>
          <p:cNvSpPr txBox="1"/>
          <p:nvPr/>
        </p:nvSpPr>
        <p:spPr>
          <a:xfrm>
            <a:off x="304800" y="4482957"/>
            <a:ext cx="62139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0" y="752757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0A897B-1844-BD44-B0D2-7A81E018B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258389" y="2416450"/>
            <a:ext cx="1634254" cy="227374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40D3991-9D98-134E-A765-22866C5CE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84860" y="2457246"/>
            <a:ext cx="2072850" cy="222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4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9"/>
          <p:cNvSpPr/>
          <p:nvPr/>
        </p:nvSpPr>
        <p:spPr>
          <a:xfrm>
            <a:off x="9911943" y="5129288"/>
            <a:ext cx="122555" cy="981075"/>
          </a:xfrm>
          <a:custGeom>
            <a:avLst/>
            <a:gdLst/>
            <a:ahLst/>
            <a:cxnLst/>
            <a:rect l="l" t="t" r="r" b="b"/>
            <a:pathLst>
              <a:path w="122554" h="981075">
                <a:moveTo>
                  <a:pt x="122123" y="0"/>
                </a:moveTo>
                <a:lnTo>
                  <a:pt x="57645" y="4864"/>
                </a:lnTo>
                <a:lnTo>
                  <a:pt x="42697" y="5372"/>
                </a:lnTo>
                <a:lnTo>
                  <a:pt x="0" y="5956"/>
                </a:lnTo>
                <a:lnTo>
                  <a:pt x="0" y="980579"/>
                </a:lnTo>
                <a:lnTo>
                  <a:pt x="122123" y="980579"/>
                </a:lnTo>
                <a:lnTo>
                  <a:pt x="1221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15"/>
          <p:cNvSpPr/>
          <p:nvPr/>
        </p:nvSpPr>
        <p:spPr>
          <a:xfrm>
            <a:off x="8847645" y="6556667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object 16"/>
          <p:cNvSpPr/>
          <p:nvPr/>
        </p:nvSpPr>
        <p:spPr>
          <a:xfrm>
            <a:off x="8929687" y="6872734"/>
            <a:ext cx="728408" cy="33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object 17"/>
          <p:cNvSpPr/>
          <p:nvPr/>
        </p:nvSpPr>
        <p:spPr>
          <a:xfrm>
            <a:off x="8238642" y="6607175"/>
            <a:ext cx="492480" cy="740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4" name="object 12"/>
          <p:cNvSpPr/>
          <p:nvPr/>
        </p:nvSpPr>
        <p:spPr>
          <a:xfrm>
            <a:off x="-1" y="304800"/>
            <a:ext cx="5715001" cy="10668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13"/>
          <p:cNvSpPr/>
          <p:nvPr/>
        </p:nvSpPr>
        <p:spPr>
          <a:xfrm>
            <a:off x="5715000" y="304800"/>
            <a:ext cx="381000" cy="10668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14"/>
          <p:cNvSpPr txBox="1"/>
          <p:nvPr/>
        </p:nvSpPr>
        <p:spPr>
          <a:xfrm>
            <a:off x="126050" y="348007"/>
            <a:ext cx="734654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28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CIENCIAS MÉDICAS</a:t>
            </a:r>
            <a:endParaRPr sz="28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7"/>
          <p:cNvSpPr/>
          <p:nvPr/>
        </p:nvSpPr>
        <p:spPr>
          <a:xfrm>
            <a:off x="858560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8"/>
          <p:cNvSpPr/>
          <p:nvPr/>
        </p:nvSpPr>
        <p:spPr>
          <a:xfrm>
            <a:off x="8940800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117 Rectángulo"/>
          <p:cNvSpPr/>
          <p:nvPr/>
        </p:nvSpPr>
        <p:spPr>
          <a:xfrm>
            <a:off x="-6699" y="3200400"/>
            <a:ext cx="9912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1744425464"/>
              </p:ext>
            </p:extLst>
          </p:nvPr>
        </p:nvGraphicFramePr>
        <p:xfrm>
          <a:off x="1118769" y="1500930"/>
          <a:ext cx="7923034" cy="4956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-6699" y="752757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8B9317-1B5B-B24A-8920-D666012265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6492785"/>
            <a:ext cx="936158" cy="8630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70B23AF-0B04-A241-8367-D8D214379B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3950" y="6399642"/>
            <a:ext cx="1040068" cy="95691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96A3160-106D-EC4F-A7DA-2BAC1E2DB5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996" y="6404346"/>
            <a:ext cx="840794" cy="99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42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9"/>
          <p:cNvSpPr/>
          <p:nvPr/>
        </p:nvSpPr>
        <p:spPr>
          <a:xfrm>
            <a:off x="9911943" y="5129288"/>
            <a:ext cx="122555" cy="981075"/>
          </a:xfrm>
          <a:custGeom>
            <a:avLst/>
            <a:gdLst/>
            <a:ahLst/>
            <a:cxnLst/>
            <a:rect l="l" t="t" r="r" b="b"/>
            <a:pathLst>
              <a:path w="122554" h="981075">
                <a:moveTo>
                  <a:pt x="122123" y="0"/>
                </a:moveTo>
                <a:lnTo>
                  <a:pt x="57645" y="4864"/>
                </a:lnTo>
                <a:lnTo>
                  <a:pt x="42697" y="5372"/>
                </a:lnTo>
                <a:lnTo>
                  <a:pt x="0" y="5956"/>
                </a:lnTo>
                <a:lnTo>
                  <a:pt x="0" y="980579"/>
                </a:lnTo>
                <a:lnTo>
                  <a:pt x="122123" y="980579"/>
                </a:lnTo>
                <a:lnTo>
                  <a:pt x="1221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15"/>
          <p:cNvSpPr/>
          <p:nvPr/>
        </p:nvSpPr>
        <p:spPr>
          <a:xfrm>
            <a:off x="8847645" y="6556667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object 16"/>
          <p:cNvSpPr/>
          <p:nvPr/>
        </p:nvSpPr>
        <p:spPr>
          <a:xfrm>
            <a:off x="8929687" y="6872734"/>
            <a:ext cx="728408" cy="33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object 17"/>
          <p:cNvSpPr/>
          <p:nvPr/>
        </p:nvSpPr>
        <p:spPr>
          <a:xfrm>
            <a:off x="8238642" y="6607175"/>
            <a:ext cx="492480" cy="740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4" name="object 12"/>
          <p:cNvSpPr/>
          <p:nvPr/>
        </p:nvSpPr>
        <p:spPr>
          <a:xfrm>
            <a:off x="-1" y="304800"/>
            <a:ext cx="5715001" cy="106680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13"/>
          <p:cNvSpPr/>
          <p:nvPr/>
        </p:nvSpPr>
        <p:spPr>
          <a:xfrm>
            <a:off x="5715000" y="304800"/>
            <a:ext cx="381000" cy="10668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14"/>
          <p:cNvSpPr txBox="1"/>
          <p:nvPr/>
        </p:nvSpPr>
        <p:spPr>
          <a:xfrm>
            <a:off x="126050" y="348007"/>
            <a:ext cx="734654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24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NUEVOS INSTITUTOS DE INVESTIGACIÓN</a:t>
            </a:r>
          </a:p>
          <a:p>
            <a:pPr marL="12700">
              <a:lnSpc>
                <a:spcPct val="100000"/>
              </a:lnSpc>
            </a:pPr>
            <a:r>
              <a:rPr lang="es-HN" sz="24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BIO-MÉDICA</a:t>
            </a:r>
            <a:endParaRPr sz="24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7"/>
          <p:cNvSpPr/>
          <p:nvPr/>
        </p:nvSpPr>
        <p:spPr>
          <a:xfrm>
            <a:off x="858560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8"/>
          <p:cNvSpPr/>
          <p:nvPr/>
        </p:nvSpPr>
        <p:spPr>
          <a:xfrm>
            <a:off x="8940800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117 Rectángulo"/>
          <p:cNvSpPr/>
          <p:nvPr/>
        </p:nvSpPr>
        <p:spPr>
          <a:xfrm>
            <a:off x="-6699" y="3200400"/>
            <a:ext cx="9912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es-HN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-856675" y="2463932"/>
            <a:ext cx="644356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</a:p>
          <a:p>
            <a:endParaRPr lang="es-HN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1. Ciencias Morfológicas, </a:t>
            </a:r>
          </a:p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                           2. Ciencias Fisiológicas </a:t>
            </a:r>
          </a:p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                           3. Anatomía Patológica</a:t>
            </a:r>
          </a:p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                           4. Salud Publica</a:t>
            </a:r>
          </a:p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                           5. Psiquiatría </a:t>
            </a:r>
          </a:p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                           6. Medicina Interna </a:t>
            </a:r>
          </a:p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                           7. Cirugía</a:t>
            </a:r>
          </a:p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                           8. Pediatría</a:t>
            </a:r>
          </a:p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                           9. Ginecobstetricia</a:t>
            </a:r>
          </a:p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                           10. Enfermería</a:t>
            </a:r>
          </a:p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                           11. Nutrición</a:t>
            </a:r>
          </a:p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                           12. Ciencias Biomédicas e imágenes</a:t>
            </a:r>
          </a:p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                           13. Medicina de rehabilitación</a:t>
            </a:r>
          </a:p>
          <a:p>
            <a:endParaRPr lang="es-HN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326193" y="2427277"/>
            <a:ext cx="644356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</a:p>
          <a:p>
            <a:endParaRPr lang="es-HN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HN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1. Unidad de Investigación Científica (UIC)</a:t>
            </a:r>
          </a:p>
          <a:p>
            <a:r>
              <a:rPr lang="es-HN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                 2. Unidad de Tecnología Educativa en Salud (UTES)</a:t>
            </a:r>
          </a:p>
          <a:p>
            <a:endParaRPr lang="es-HN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H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-8758" y="752757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9B75864-04A1-FA48-BA05-5765819E2778}"/>
              </a:ext>
            </a:extLst>
          </p:cNvPr>
          <p:cNvSpPr/>
          <p:nvPr/>
        </p:nvSpPr>
        <p:spPr>
          <a:xfrm>
            <a:off x="1249031" y="2563104"/>
            <a:ext cx="2707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HN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DEPARTAMENTOS: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6BB3F27-33BE-5C43-A348-5489300CE289}"/>
              </a:ext>
            </a:extLst>
          </p:cNvPr>
          <p:cNvSpPr/>
          <p:nvPr/>
        </p:nvSpPr>
        <p:spPr>
          <a:xfrm>
            <a:off x="5829137" y="2563104"/>
            <a:ext cx="1707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HN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UNIDADES: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7D73944-D936-A24E-8E05-17453C813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921" y="4418261"/>
            <a:ext cx="1751248" cy="17512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BEAB1C4-AFF3-B042-9CCE-766B31061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483" y="4325051"/>
            <a:ext cx="1803813" cy="180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71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-12700" y="45034"/>
            <a:ext cx="10058400" cy="7773009"/>
          </a:xfrm>
          <a:custGeom>
            <a:avLst/>
            <a:gdLst/>
            <a:ahLst/>
            <a:cxnLst/>
            <a:rect l="l" t="t" r="r" b="b"/>
            <a:pathLst>
              <a:path w="10058400" h="1353184">
                <a:moveTo>
                  <a:pt x="0" y="1352575"/>
                </a:moveTo>
                <a:lnTo>
                  <a:pt x="10058400" y="1352575"/>
                </a:lnTo>
                <a:lnTo>
                  <a:pt x="10058400" y="0"/>
                </a:lnTo>
                <a:lnTo>
                  <a:pt x="0" y="0"/>
                </a:lnTo>
                <a:lnTo>
                  <a:pt x="0" y="1352575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54445" y="3479388"/>
            <a:ext cx="6603555" cy="802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690"/>
              </a:lnSpc>
            </a:pPr>
            <a:r>
              <a:rPr lang="es-ES" sz="5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MUCHAS GRACIAS</a:t>
            </a:r>
            <a:endParaRPr sz="5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7"/>
          <p:cNvSpPr/>
          <p:nvPr/>
        </p:nvSpPr>
        <p:spPr>
          <a:xfrm>
            <a:off x="8595131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/>
          <p:cNvSpPr/>
          <p:nvPr/>
        </p:nvSpPr>
        <p:spPr>
          <a:xfrm>
            <a:off x="8950325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/>
          <p:cNvSpPr/>
          <p:nvPr/>
        </p:nvSpPr>
        <p:spPr>
          <a:xfrm>
            <a:off x="8595131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8"/>
          <p:cNvSpPr/>
          <p:nvPr/>
        </p:nvSpPr>
        <p:spPr>
          <a:xfrm>
            <a:off x="8950325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51AFBD5-D6FE-B14F-900B-86434F90FBC4}"/>
              </a:ext>
            </a:extLst>
          </p:cNvPr>
          <p:cNvSpPr/>
          <p:nvPr/>
        </p:nvSpPr>
        <p:spPr>
          <a:xfrm>
            <a:off x="155930" y="951093"/>
            <a:ext cx="6397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R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7"/>
          <p:cNvSpPr/>
          <p:nvPr/>
        </p:nvSpPr>
        <p:spPr>
          <a:xfrm>
            <a:off x="8610600" y="243840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8"/>
          <p:cNvSpPr/>
          <p:nvPr/>
        </p:nvSpPr>
        <p:spPr>
          <a:xfrm>
            <a:off x="8940800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8915374" y="6556654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" name="object 3"/>
          <p:cNvSpPr/>
          <p:nvPr/>
        </p:nvSpPr>
        <p:spPr>
          <a:xfrm>
            <a:off x="8997416" y="6872721"/>
            <a:ext cx="728408" cy="331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" name="object 4"/>
          <p:cNvSpPr/>
          <p:nvPr/>
        </p:nvSpPr>
        <p:spPr>
          <a:xfrm>
            <a:off x="8306371" y="6607162"/>
            <a:ext cx="492480" cy="740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" name="object 8"/>
          <p:cNvSpPr txBox="1"/>
          <p:nvPr/>
        </p:nvSpPr>
        <p:spPr>
          <a:xfrm>
            <a:off x="1143000" y="1066800"/>
            <a:ext cx="2590800" cy="753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INVERSIÓN DE 2 MILLONES EN BECAS PARA ESTUDIANTES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43000" y="2438400"/>
            <a:ext cx="2590800" cy="1239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 MILLONES EN MODERNIZACIÓN DE EQUIPO PARA LABORATORIOS AÑO 2020</a:t>
            </a:r>
          </a:p>
        </p:txBody>
      </p:sp>
      <p:sp>
        <p:nvSpPr>
          <p:cNvPr id="11" name="object 11"/>
          <p:cNvSpPr/>
          <p:nvPr/>
        </p:nvSpPr>
        <p:spPr>
          <a:xfrm>
            <a:off x="201930" y="914400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52"/>
                </a:lnTo>
                <a:lnTo>
                  <a:pt x="5783" y="5788"/>
                </a:lnTo>
                <a:lnTo>
                  <a:pt x="1551" y="12076"/>
                </a:lnTo>
                <a:lnTo>
                  <a:pt x="0" y="19786"/>
                </a:lnTo>
                <a:lnTo>
                  <a:pt x="0" y="929386"/>
                </a:lnTo>
                <a:lnTo>
                  <a:pt x="1551" y="937090"/>
                </a:lnTo>
                <a:lnTo>
                  <a:pt x="5783" y="943379"/>
                </a:lnTo>
                <a:lnTo>
                  <a:pt x="12060" y="947618"/>
                </a:lnTo>
                <a:lnTo>
                  <a:pt x="19748" y="949172"/>
                </a:lnTo>
                <a:lnTo>
                  <a:pt x="692073" y="949172"/>
                </a:lnTo>
                <a:lnTo>
                  <a:pt x="699785" y="947618"/>
                </a:lnTo>
                <a:lnTo>
                  <a:pt x="706078" y="943379"/>
                </a:lnTo>
                <a:lnTo>
                  <a:pt x="710318" y="937090"/>
                </a:lnTo>
                <a:lnTo>
                  <a:pt x="711873" y="929386"/>
                </a:lnTo>
                <a:lnTo>
                  <a:pt x="711873" y="235864"/>
                </a:lnTo>
                <a:lnTo>
                  <a:pt x="710209" y="231355"/>
                </a:lnTo>
                <a:lnTo>
                  <a:pt x="516712" y="2565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2" name="object 12"/>
          <p:cNvSpPr/>
          <p:nvPr/>
        </p:nvSpPr>
        <p:spPr>
          <a:xfrm>
            <a:off x="716062" y="914413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7"/>
                </a:lnTo>
                <a:lnTo>
                  <a:pt x="5781" y="231506"/>
                </a:lnTo>
                <a:lnTo>
                  <a:pt x="12065" y="235745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3" name="object 13"/>
          <p:cNvSpPr txBox="1"/>
          <p:nvPr/>
        </p:nvSpPr>
        <p:spPr>
          <a:xfrm>
            <a:off x="225822" y="1122769"/>
            <a:ext cx="62139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1930" y="3921341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53"/>
                </a:lnTo>
                <a:lnTo>
                  <a:pt x="5783" y="5792"/>
                </a:lnTo>
                <a:lnTo>
                  <a:pt x="1551" y="12081"/>
                </a:lnTo>
                <a:lnTo>
                  <a:pt x="0" y="19786"/>
                </a:lnTo>
                <a:lnTo>
                  <a:pt x="0" y="929385"/>
                </a:lnTo>
                <a:lnTo>
                  <a:pt x="1551" y="937090"/>
                </a:lnTo>
                <a:lnTo>
                  <a:pt x="5783" y="943379"/>
                </a:lnTo>
                <a:lnTo>
                  <a:pt x="12060" y="947618"/>
                </a:lnTo>
                <a:lnTo>
                  <a:pt x="19748" y="949172"/>
                </a:lnTo>
                <a:lnTo>
                  <a:pt x="692073" y="949172"/>
                </a:lnTo>
                <a:lnTo>
                  <a:pt x="699785" y="947618"/>
                </a:lnTo>
                <a:lnTo>
                  <a:pt x="706078" y="943379"/>
                </a:lnTo>
                <a:lnTo>
                  <a:pt x="710318" y="937090"/>
                </a:lnTo>
                <a:lnTo>
                  <a:pt x="711873" y="929385"/>
                </a:lnTo>
                <a:lnTo>
                  <a:pt x="711873" y="235864"/>
                </a:lnTo>
                <a:lnTo>
                  <a:pt x="710209" y="231355"/>
                </a:lnTo>
                <a:lnTo>
                  <a:pt x="516712" y="2565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5" name="object 15"/>
          <p:cNvSpPr/>
          <p:nvPr/>
        </p:nvSpPr>
        <p:spPr>
          <a:xfrm>
            <a:off x="716062" y="3921341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25"/>
                </a:lnTo>
                <a:lnTo>
                  <a:pt x="1550" y="225217"/>
                </a:lnTo>
                <a:lnTo>
                  <a:pt x="5781" y="231503"/>
                </a:lnTo>
                <a:lnTo>
                  <a:pt x="12065" y="235743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6" name="object 16"/>
          <p:cNvSpPr txBox="1"/>
          <p:nvPr/>
        </p:nvSpPr>
        <p:spPr>
          <a:xfrm>
            <a:off x="225822" y="4129710"/>
            <a:ext cx="62139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b="1" spc="-15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1930" y="2415439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1" y="937078"/>
                </a:lnTo>
                <a:lnTo>
                  <a:pt x="5783" y="943367"/>
                </a:lnTo>
                <a:lnTo>
                  <a:pt x="12060" y="947605"/>
                </a:lnTo>
                <a:lnTo>
                  <a:pt x="19748" y="949159"/>
                </a:lnTo>
                <a:lnTo>
                  <a:pt x="692073" y="949159"/>
                </a:lnTo>
                <a:lnTo>
                  <a:pt x="699785" y="947605"/>
                </a:lnTo>
                <a:lnTo>
                  <a:pt x="706078" y="943367"/>
                </a:lnTo>
                <a:lnTo>
                  <a:pt x="710318" y="937078"/>
                </a:lnTo>
                <a:lnTo>
                  <a:pt x="711873" y="929373"/>
                </a:lnTo>
                <a:lnTo>
                  <a:pt x="711873" y="235838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8" name="object 18"/>
          <p:cNvSpPr/>
          <p:nvPr/>
        </p:nvSpPr>
        <p:spPr>
          <a:xfrm>
            <a:off x="716062" y="2415426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2"/>
                </a:lnTo>
                <a:lnTo>
                  <a:pt x="5781" y="231501"/>
                </a:lnTo>
                <a:lnTo>
                  <a:pt x="12065" y="235743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9" name="object 19"/>
          <p:cNvSpPr txBox="1"/>
          <p:nvPr/>
        </p:nvSpPr>
        <p:spPr>
          <a:xfrm>
            <a:off x="225822" y="2623795"/>
            <a:ext cx="62139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b="1" spc="-15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32600" y="5286851"/>
            <a:ext cx="4787200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s-HN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CREACIÓN DE 34 NUEVAS CARRERAS ENTRE 2010 Y 2018:</a:t>
            </a:r>
          </a:p>
          <a:p>
            <a:pPr lvl="1"/>
            <a:r>
              <a:rPr lang="es-HN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s-HN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DOCTORADO, </a:t>
            </a:r>
          </a:p>
          <a:p>
            <a:pPr lvl="1"/>
            <a:r>
              <a:rPr lang="es-HN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s-HN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MAESTRÍAS,</a:t>
            </a:r>
          </a:p>
          <a:p>
            <a:pPr lvl="1"/>
            <a:r>
              <a:rPr lang="es-HN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es-HN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ESPECIALIDADES, </a:t>
            </a:r>
          </a:p>
          <a:p>
            <a:pPr lvl="1"/>
            <a:r>
              <a:rPr lang="es-HN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7   </a:t>
            </a:r>
            <a:r>
              <a:rPr lang="es-HN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LICENCIATURAS Y</a:t>
            </a:r>
          </a:p>
          <a:p>
            <a:pPr lvl="1"/>
            <a:r>
              <a:rPr lang="es-HN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5</a:t>
            </a:r>
            <a:r>
              <a:rPr lang="es-HN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TÉCNICOS</a:t>
            </a:r>
          </a:p>
        </p:txBody>
      </p:sp>
      <p:sp>
        <p:nvSpPr>
          <p:cNvPr id="21" name="object 21"/>
          <p:cNvSpPr/>
          <p:nvPr/>
        </p:nvSpPr>
        <p:spPr>
          <a:xfrm>
            <a:off x="201930" y="5489029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5"/>
                </a:lnTo>
                <a:lnTo>
                  <a:pt x="1551" y="937073"/>
                </a:lnTo>
                <a:lnTo>
                  <a:pt x="5783" y="943358"/>
                </a:lnTo>
                <a:lnTo>
                  <a:pt x="12060" y="947595"/>
                </a:lnTo>
                <a:lnTo>
                  <a:pt x="19748" y="949149"/>
                </a:lnTo>
                <a:lnTo>
                  <a:pt x="692073" y="949149"/>
                </a:lnTo>
                <a:lnTo>
                  <a:pt x="699785" y="947595"/>
                </a:lnTo>
                <a:lnTo>
                  <a:pt x="706078" y="943358"/>
                </a:lnTo>
                <a:lnTo>
                  <a:pt x="710318" y="937073"/>
                </a:lnTo>
                <a:lnTo>
                  <a:pt x="711873" y="929375"/>
                </a:lnTo>
                <a:lnTo>
                  <a:pt x="711873" y="235839"/>
                </a:lnTo>
                <a:lnTo>
                  <a:pt x="710209" y="231330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2" name="object 22"/>
          <p:cNvSpPr/>
          <p:nvPr/>
        </p:nvSpPr>
        <p:spPr>
          <a:xfrm>
            <a:off x="716062" y="5489029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04"/>
                </a:lnTo>
                <a:lnTo>
                  <a:pt x="5781" y="231490"/>
                </a:lnTo>
                <a:lnTo>
                  <a:pt x="12065" y="235731"/>
                </a:lnTo>
                <a:lnTo>
                  <a:pt x="19773" y="237286"/>
                </a:lnTo>
                <a:lnTo>
                  <a:pt x="197739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3" name="object 23"/>
          <p:cNvSpPr txBox="1"/>
          <p:nvPr/>
        </p:nvSpPr>
        <p:spPr>
          <a:xfrm>
            <a:off x="225822" y="5697375"/>
            <a:ext cx="62139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b="1" spc="-15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7557465"/>
            <a:ext cx="10059670" cy="215265"/>
          </a:xfrm>
          <a:custGeom>
            <a:avLst/>
            <a:gdLst/>
            <a:ahLst/>
            <a:cxnLst/>
            <a:rect l="l" t="t" r="r" b="b"/>
            <a:pathLst>
              <a:path w="10059670" h="215265">
                <a:moveTo>
                  <a:pt x="10059263" y="214934"/>
                </a:moveTo>
                <a:lnTo>
                  <a:pt x="0" y="214934"/>
                </a:lnTo>
                <a:lnTo>
                  <a:pt x="0" y="0"/>
                </a:lnTo>
                <a:lnTo>
                  <a:pt x="10059263" y="0"/>
                </a:lnTo>
                <a:lnTo>
                  <a:pt x="10059263" y="2149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5" name="object 25"/>
          <p:cNvSpPr/>
          <p:nvPr/>
        </p:nvSpPr>
        <p:spPr>
          <a:xfrm>
            <a:off x="3962400" y="1038860"/>
            <a:ext cx="2673350" cy="713740"/>
          </a:xfrm>
          <a:custGeom>
            <a:avLst/>
            <a:gdLst/>
            <a:ahLst/>
            <a:cxnLst/>
            <a:rect l="l" t="t" r="r" b="b"/>
            <a:pathLst>
              <a:path w="2673350" h="713739">
                <a:moveTo>
                  <a:pt x="2534754" y="0"/>
                </a:moveTo>
                <a:lnTo>
                  <a:pt x="138468" y="0"/>
                </a:lnTo>
                <a:lnTo>
                  <a:pt x="94699" y="7058"/>
                </a:lnTo>
                <a:lnTo>
                  <a:pt x="56688" y="26713"/>
                </a:lnTo>
                <a:lnTo>
                  <a:pt x="26714" y="56685"/>
                </a:lnTo>
                <a:lnTo>
                  <a:pt x="7058" y="94692"/>
                </a:lnTo>
                <a:lnTo>
                  <a:pt x="0" y="138455"/>
                </a:lnTo>
                <a:lnTo>
                  <a:pt x="0" y="575068"/>
                </a:lnTo>
                <a:lnTo>
                  <a:pt x="7058" y="618831"/>
                </a:lnTo>
                <a:lnTo>
                  <a:pt x="26714" y="656838"/>
                </a:lnTo>
                <a:lnTo>
                  <a:pt x="56688" y="686810"/>
                </a:lnTo>
                <a:lnTo>
                  <a:pt x="94699" y="706465"/>
                </a:lnTo>
                <a:lnTo>
                  <a:pt x="138468" y="713524"/>
                </a:lnTo>
                <a:lnTo>
                  <a:pt x="2534754" y="713524"/>
                </a:lnTo>
                <a:lnTo>
                  <a:pt x="2578523" y="706465"/>
                </a:lnTo>
                <a:lnTo>
                  <a:pt x="2616534" y="686810"/>
                </a:lnTo>
                <a:lnTo>
                  <a:pt x="2646508" y="656838"/>
                </a:lnTo>
                <a:lnTo>
                  <a:pt x="2666164" y="618831"/>
                </a:lnTo>
                <a:lnTo>
                  <a:pt x="2673223" y="575068"/>
                </a:lnTo>
                <a:lnTo>
                  <a:pt x="2673223" y="138455"/>
                </a:lnTo>
                <a:lnTo>
                  <a:pt x="2666164" y="94692"/>
                </a:lnTo>
                <a:lnTo>
                  <a:pt x="2646508" y="56685"/>
                </a:lnTo>
                <a:lnTo>
                  <a:pt x="2616534" y="26713"/>
                </a:lnTo>
                <a:lnTo>
                  <a:pt x="2578523" y="7058"/>
                </a:lnTo>
                <a:lnTo>
                  <a:pt x="2534754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6" name="object 26"/>
          <p:cNvSpPr txBox="1"/>
          <p:nvPr/>
        </p:nvSpPr>
        <p:spPr>
          <a:xfrm>
            <a:off x="4426224" y="1051715"/>
            <a:ext cx="195625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2400" b="1" spc="-150" dirty="0">
                <a:solidFill>
                  <a:srgbClr val="003976"/>
                </a:solidFill>
                <a:latin typeface="Arial"/>
                <a:cs typeface="Arial"/>
              </a:rPr>
              <a:t>2 millones de dólares</a:t>
            </a:r>
            <a:endParaRPr sz="2400" spc="-15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581400" y="2562860"/>
            <a:ext cx="2673350" cy="713740"/>
          </a:xfrm>
          <a:custGeom>
            <a:avLst/>
            <a:gdLst/>
            <a:ahLst/>
            <a:cxnLst/>
            <a:rect l="l" t="t" r="r" b="b"/>
            <a:pathLst>
              <a:path w="2673350" h="713739">
                <a:moveTo>
                  <a:pt x="2534754" y="0"/>
                </a:moveTo>
                <a:lnTo>
                  <a:pt x="138468" y="0"/>
                </a:lnTo>
                <a:lnTo>
                  <a:pt x="94699" y="7058"/>
                </a:lnTo>
                <a:lnTo>
                  <a:pt x="56688" y="26713"/>
                </a:lnTo>
                <a:lnTo>
                  <a:pt x="26714" y="56685"/>
                </a:lnTo>
                <a:lnTo>
                  <a:pt x="7058" y="94692"/>
                </a:lnTo>
                <a:lnTo>
                  <a:pt x="0" y="138455"/>
                </a:lnTo>
                <a:lnTo>
                  <a:pt x="0" y="575068"/>
                </a:lnTo>
                <a:lnTo>
                  <a:pt x="7058" y="618831"/>
                </a:lnTo>
                <a:lnTo>
                  <a:pt x="26714" y="656838"/>
                </a:lnTo>
                <a:lnTo>
                  <a:pt x="56688" y="686810"/>
                </a:lnTo>
                <a:lnTo>
                  <a:pt x="94699" y="706465"/>
                </a:lnTo>
                <a:lnTo>
                  <a:pt x="138468" y="713524"/>
                </a:lnTo>
                <a:lnTo>
                  <a:pt x="2534754" y="713524"/>
                </a:lnTo>
                <a:lnTo>
                  <a:pt x="2578523" y="706465"/>
                </a:lnTo>
                <a:lnTo>
                  <a:pt x="2616534" y="686810"/>
                </a:lnTo>
                <a:lnTo>
                  <a:pt x="2646508" y="656838"/>
                </a:lnTo>
                <a:lnTo>
                  <a:pt x="2666164" y="618831"/>
                </a:lnTo>
                <a:lnTo>
                  <a:pt x="2673223" y="575068"/>
                </a:lnTo>
                <a:lnTo>
                  <a:pt x="2673223" y="138455"/>
                </a:lnTo>
                <a:lnTo>
                  <a:pt x="2666164" y="94692"/>
                </a:lnTo>
                <a:lnTo>
                  <a:pt x="2646508" y="56685"/>
                </a:lnTo>
                <a:lnTo>
                  <a:pt x="2616534" y="26713"/>
                </a:lnTo>
                <a:lnTo>
                  <a:pt x="2578523" y="7058"/>
                </a:lnTo>
                <a:lnTo>
                  <a:pt x="2534754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0" name="object 30"/>
          <p:cNvSpPr txBox="1"/>
          <p:nvPr/>
        </p:nvSpPr>
        <p:spPr>
          <a:xfrm>
            <a:off x="3651820" y="2561697"/>
            <a:ext cx="255991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s-HN" sz="2400" b="1" spc="-150" dirty="0">
                <a:solidFill>
                  <a:srgbClr val="003976"/>
                </a:solidFill>
                <a:latin typeface="Arial"/>
                <a:cs typeface="Arial"/>
              </a:rPr>
              <a:t>5 millones de lempiras = $206,760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6511101" y="6443972"/>
            <a:ext cx="16764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3976"/>
                </a:solidFill>
                <a:latin typeface="Arial"/>
                <a:cs typeface="Arial"/>
              </a:rPr>
              <a:t>NUEVAS  CARRERAS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400800" y="5486400"/>
            <a:ext cx="115539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5600" b="1" spc="-150" dirty="0">
                <a:solidFill>
                  <a:srgbClr val="003976"/>
                </a:solidFill>
                <a:latin typeface="Arial"/>
                <a:cs typeface="Arial"/>
              </a:rPr>
              <a:t>34</a:t>
            </a:r>
            <a:endParaRPr sz="5600" spc="-150" dirty="0">
              <a:solidFill>
                <a:srgbClr val="003976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579475" y="1342174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43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5" name="object 35"/>
          <p:cNvSpPr/>
          <p:nvPr/>
        </p:nvSpPr>
        <p:spPr>
          <a:xfrm>
            <a:off x="7934402" y="1006970"/>
            <a:ext cx="789305" cy="434340"/>
          </a:xfrm>
          <a:custGeom>
            <a:avLst/>
            <a:gdLst/>
            <a:ahLst/>
            <a:cxnLst/>
            <a:rect l="l" t="t" r="r" b="b"/>
            <a:pathLst>
              <a:path w="789304" h="434339">
                <a:moveTo>
                  <a:pt x="788695" y="0"/>
                </a:moveTo>
                <a:lnTo>
                  <a:pt x="0" y="0"/>
                </a:lnTo>
                <a:lnTo>
                  <a:pt x="0" y="433793"/>
                </a:lnTo>
                <a:lnTo>
                  <a:pt x="788695" y="433793"/>
                </a:lnTo>
                <a:lnTo>
                  <a:pt x="788695" y="394347"/>
                </a:lnTo>
                <a:lnTo>
                  <a:pt x="138010" y="394347"/>
                </a:lnTo>
                <a:lnTo>
                  <a:pt x="130332" y="392798"/>
                </a:lnTo>
                <a:lnTo>
                  <a:pt x="124063" y="388573"/>
                </a:lnTo>
                <a:lnTo>
                  <a:pt x="119837" y="382308"/>
                </a:lnTo>
                <a:lnTo>
                  <a:pt x="113638" y="351608"/>
                </a:lnTo>
                <a:lnTo>
                  <a:pt x="100960" y="332805"/>
                </a:lnTo>
                <a:lnTo>
                  <a:pt x="82160" y="320128"/>
                </a:lnTo>
                <a:lnTo>
                  <a:pt x="51467" y="313931"/>
                </a:lnTo>
                <a:lnTo>
                  <a:pt x="45202" y="309705"/>
                </a:lnTo>
                <a:lnTo>
                  <a:pt x="40980" y="303436"/>
                </a:lnTo>
                <a:lnTo>
                  <a:pt x="39433" y="295757"/>
                </a:lnTo>
                <a:lnTo>
                  <a:pt x="39382" y="132778"/>
                </a:lnTo>
                <a:lnTo>
                  <a:pt x="41465" y="127749"/>
                </a:lnTo>
                <a:lnTo>
                  <a:pt x="45135" y="124015"/>
                </a:lnTo>
                <a:lnTo>
                  <a:pt x="48882" y="120332"/>
                </a:lnTo>
                <a:lnTo>
                  <a:pt x="53886" y="118262"/>
                </a:lnTo>
                <a:lnTo>
                  <a:pt x="59345" y="118262"/>
                </a:lnTo>
                <a:lnTo>
                  <a:pt x="82180" y="113650"/>
                </a:lnTo>
                <a:lnTo>
                  <a:pt x="100984" y="100972"/>
                </a:lnTo>
                <a:lnTo>
                  <a:pt x="113663" y="82172"/>
                </a:lnTo>
                <a:lnTo>
                  <a:pt x="119862" y="51477"/>
                </a:lnTo>
                <a:lnTo>
                  <a:pt x="124085" y="45208"/>
                </a:lnTo>
                <a:lnTo>
                  <a:pt x="130346" y="40982"/>
                </a:lnTo>
                <a:lnTo>
                  <a:pt x="138010" y="39433"/>
                </a:lnTo>
                <a:lnTo>
                  <a:pt x="788695" y="39433"/>
                </a:lnTo>
                <a:lnTo>
                  <a:pt x="788695" y="0"/>
                </a:lnTo>
                <a:close/>
              </a:path>
              <a:path w="789304" h="434339">
                <a:moveTo>
                  <a:pt x="788695" y="39433"/>
                </a:moveTo>
                <a:lnTo>
                  <a:pt x="650671" y="39433"/>
                </a:lnTo>
                <a:lnTo>
                  <a:pt x="658348" y="40982"/>
                </a:lnTo>
                <a:lnTo>
                  <a:pt x="664613" y="45208"/>
                </a:lnTo>
                <a:lnTo>
                  <a:pt x="668834" y="51477"/>
                </a:lnTo>
                <a:lnTo>
                  <a:pt x="675030" y="82172"/>
                </a:lnTo>
                <a:lnTo>
                  <a:pt x="687706" y="100972"/>
                </a:lnTo>
                <a:lnTo>
                  <a:pt x="706509" y="113650"/>
                </a:lnTo>
                <a:lnTo>
                  <a:pt x="737217" y="119849"/>
                </a:lnTo>
                <a:lnTo>
                  <a:pt x="743486" y="124075"/>
                </a:lnTo>
                <a:lnTo>
                  <a:pt x="747712" y="130344"/>
                </a:lnTo>
                <a:lnTo>
                  <a:pt x="749261" y="138023"/>
                </a:lnTo>
                <a:lnTo>
                  <a:pt x="749261" y="295757"/>
                </a:lnTo>
                <a:lnTo>
                  <a:pt x="747712" y="303436"/>
                </a:lnTo>
                <a:lnTo>
                  <a:pt x="743486" y="309705"/>
                </a:lnTo>
                <a:lnTo>
                  <a:pt x="737217" y="313931"/>
                </a:lnTo>
                <a:lnTo>
                  <a:pt x="706509" y="320128"/>
                </a:lnTo>
                <a:lnTo>
                  <a:pt x="687706" y="332805"/>
                </a:lnTo>
                <a:lnTo>
                  <a:pt x="675030" y="351608"/>
                </a:lnTo>
                <a:lnTo>
                  <a:pt x="668834" y="382308"/>
                </a:lnTo>
                <a:lnTo>
                  <a:pt x="664613" y="388573"/>
                </a:lnTo>
                <a:lnTo>
                  <a:pt x="658348" y="392798"/>
                </a:lnTo>
                <a:lnTo>
                  <a:pt x="650671" y="394347"/>
                </a:lnTo>
                <a:lnTo>
                  <a:pt x="788695" y="394347"/>
                </a:lnTo>
                <a:lnTo>
                  <a:pt x="788695" y="39433"/>
                </a:lnTo>
                <a:close/>
              </a:path>
              <a:path w="789304" h="434339">
                <a:moveTo>
                  <a:pt x="59345" y="118262"/>
                </a:moveTo>
                <a:lnTo>
                  <a:pt x="53886" y="118262"/>
                </a:lnTo>
                <a:lnTo>
                  <a:pt x="59156" y="118300"/>
                </a:lnTo>
                <a:lnTo>
                  <a:pt x="59345" y="118262"/>
                </a:lnTo>
                <a:close/>
              </a:path>
            </a:pathLst>
          </a:custGeom>
          <a:solidFill>
            <a:srgbClr val="A4DDE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6" name="object 36"/>
          <p:cNvSpPr/>
          <p:nvPr/>
        </p:nvSpPr>
        <p:spPr>
          <a:xfrm>
            <a:off x="8013269" y="1085837"/>
            <a:ext cx="631190" cy="276225"/>
          </a:xfrm>
          <a:custGeom>
            <a:avLst/>
            <a:gdLst/>
            <a:ahLst/>
            <a:cxnLst/>
            <a:rect l="l" t="t" r="r" b="b"/>
            <a:pathLst>
              <a:path w="631190" h="276225">
                <a:moveTo>
                  <a:pt x="554062" y="0"/>
                </a:moveTo>
                <a:lnTo>
                  <a:pt x="76898" y="0"/>
                </a:lnTo>
                <a:lnTo>
                  <a:pt x="66997" y="27233"/>
                </a:lnTo>
                <a:lnTo>
                  <a:pt x="50012" y="49998"/>
                </a:lnTo>
                <a:lnTo>
                  <a:pt x="27245" y="66988"/>
                </a:lnTo>
                <a:lnTo>
                  <a:pt x="0" y="76898"/>
                </a:lnTo>
                <a:lnTo>
                  <a:pt x="0" y="199148"/>
                </a:lnTo>
                <a:lnTo>
                  <a:pt x="27245" y="209043"/>
                </a:lnTo>
                <a:lnTo>
                  <a:pt x="50012" y="226028"/>
                </a:lnTo>
                <a:lnTo>
                  <a:pt x="66997" y="248794"/>
                </a:lnTo>
                <a:lnTo>
                  <a:pt x="76898" y="276034"/>
                </a:lnTo>
                <a:lnTo>
                  <a:pt x="554062" y="276034"/>
                </a:lnTo>
                <a:lnTo>
                  <a:pt x="563965" y="248794"/>
                </a:lnTo>
                <a:lnTo>
                  <a:pt x="573054" y="236613"/>
                </a:lnTo>
                <a:lnTo>
                  <a:pt x="315468" y="236613"/>
                </a:lnTo>
                <a:lnTo>
                  <a:pt x="277107" y="228867"/>
                </a:lnTo>
                <a:lnTo>
                  <a:pt x="245771" y="207741"/>
                </a:lnTo>
                <a:lnTo>
                  <a:pt x="224640" y="176407"/>
                </a:lnTo>
                <a:lnTo>
                  <a:pt x="216890" y="138036"/>
                </a:lnTo>
                <a:lnTo>
                  <a:pt x="224640" y="99655"/>
                </a:lnTo>
                <a:lnTo>
                  <a:pt x="245771" y="68313"/>
                </a:lnTo>
                <a:lnTo>
                  <a:pt x="277107" y="47182"/>
                </a:lnTo>
                <a:lnTo>
                  <a:pt x="315468" y="39433"/>
                </a:lnTo>
                <a:lnTo>
                  <a:pt x="572611" y="39433"/>
                </a:lnTo>
                <a:lnTo>
                  <a:pt x="563713" y="27428"/>
                </a:lnTo>
                <a:lnTo>
                  <a:pt x="554062" y="0"/>
                </a:lnTo>
                <a:close/>
              </a:path>
              <a:path w="631190" h="276225">
                <a:moveTo>
                  <a:pt x="572611" y="39433"/>
                </a:moveTo>
                <a:lnTo>
                  <a:pt x="315468" y="39433"/>
                </a:lnTo>
                <a:lnTo>
                  <a:pt x="353843" y="47182"/>
                </a:lnTo>
                <a:lnTo>
                  <a:pt x="385186" y="68313"/>
                </a:lnTo>
                <a:lnTo>
                  <a:pt x="406320" y="99655"/>
                </a:lnTo>
                <a:lnTo>
                  <a:pt x="414070" y="138036"/>
                </a:lnTo>
                <a:lnTo>
                  <a:pt x="406320" y="176407"/>
                </a:lnTo>
                <a:lnTo>
                  <a:pt x="385186" y="207741"/>
                </a:lnTo>
                <a:lnTo>
                  <a:pt x="353843" y="228867"/>
                </a:lnTo>
                <a:lnTo>
                  <a:pt x="315468" y="236613"/>
                </a:lnTo>
                <a:lnTo>
                  <a:pt x="573054" y="236613"/>
                </a:lnTo>
                <a:lnTo>
                  <a:pt x="580953" y="226028"/>
                </a:lnTo>
                <a:lnTo>
                  <a:pt x="603720" y="209043"/>
                </a:lnTo>
                <a:lnTo>
                  <a:pt x="630961" y="199148"/>
                </a:lnTo>
                <a:lnTo>
                  <a:pt x="630961" y="76898"/>
                </a:lnTo>
                <a:lnTo>
                  <a:pt x="603536" y="67244"/>
                </a:lnTo>
                <a:lnTo>
                  <a:pt x="580663" y="50298"/>
                </a:lnTo>
                <a:lnTo>
                  <a:pt x="572611" y="39433"/>
                </a:lnTo>
                <a:close/>
              </a:path>
            </a:pathLst>
          </a:custGeom>
          <a:solidFill>
            <a:srgbClr val="A4DDE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7" name="object 37"/>
          <p:cNvSpPr/>
          <p:nvPr/>
        </p:nvSpPr>
        <p:spPr>
          <a:xfrm>
            <a:off x="8269593" y="1164716"/>
            <a:ext cx="118745" cy="118745"/>
          </a:xfrm>
          <a:custGeom>
            <a:avLst/>
            <a:gdLst/>
            <a:ahLst/>
            <a:cxnLst/>
            <a:rect l="l" t="t" r="r" b="b"/>
            <a:pathLst>
              <a:path w="118745" h="118744">
                <a:moveTo>
                  <a:pt x="59143" y="0"/>
                </a:moveTo>
                <a:lnTo>
                  <a:pt x="36122" y="4649"/>
                </a:lnTo>
                <a:lnTo>
                  <a:pt x="17322" y="17329"/>
                </a:lnTo>
                <a:lnTo>
                  <a:pt x="4647" y="36133"/>
                </a:lnTo>
                <a:lnTo>
                  <a:pt x="0" y="59156"/>
                </a:lnTo>
                <a:lnTo>
                  <a:pt x="4647" y="82172"/>
                </a:lnTo>
                <a:lnTo>
                  <a:pt x="17322" y="100972"/>
                </a:lnTo>
                <a:lnTo>
                  <a:pt x="36122" y="113650"/>
                </a:lnTo>
                <a:lnTo>
                  <a:pt x="59143" y="118300"/>
                </a:lnTo>
                <a:lnTo>
                  <a:pt x="82167" y="113650"/>
                </a:lnTo>
                <a:lnTo>
                  <a:pt x="100971" y="100972"/>
                </a:lnTo>
                <a:lnTo>
                  <a:pt x="113650" y="82172"/>
                </a:lnTo>
                <a:lnTo>
                  <a:pt x="118300" y="59156"/>
                </a:lnTo>
                <a:lnTo>
                  <a:pt x="113650" y="36133"/>
                </a:lnTo>
                <a:lnTo>
                  <a:pt x="100971" y="17329"/>
                </a:lnTo>
                <a:lnTo>
                  <a:pt x="82167" y="4649"/>
                </a:lnTo>
                <a:lnTo>
                  <a:pt x="59143" y="0"/>
                </a:lnTo>
                <a:close/>
              </a:path>
            </a:pathLst>
          </a:custGeom>
          <a:solidFill>
            <a:srgbClr val="A4DDE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8" name="object 38"/>
          <p:cNvSpPr/>
          <p:nvPr/>
        </p:nvSpPr>
        <p:spPr>
          <a:xfrm>
            <a:off x="7579475" y="1499908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43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9" name="object 39"/>
          <p:cNvSpPr/>
          <p:nvPr/>
        </p:nvSpPr>
        <p:spPr>
          <a:xfrm>
            <a:off x="7678053" y="1499908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56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0" name="object 40"/>
          <p:cNvSpPr/>
          <p:nvPr/>
        </p:nvSpPr>
        <p:spPr>
          <a:xfrm>
            <a:off x="7678053" y="1342174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56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1" name="object 41"/>
          <p:cNvSpPr/>
          <p:nvPr/>
        </p:nvSpPr>
        <p:spPr>
          <a:xfrm>
            <a:off x="7756932" y="1578781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33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2" name="object 42"/>
          <p:cNvSpPr/>
          <p:nvPr/>
        </p:nvSpPr>
        <p:spPr>
          <a:xfrm>
            <a:off x="7658355" y="1578781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43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3" name="object 43"/>
          <p:cNvSpPr/>
          <p:nvPr/>
        </p:nvSpPr>
        <p:spPr>
          <a:xfrm>
            <a:off x="7756932" y="1421047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33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4" name="object 44"/>
          <p:cNvSpPr/>
          <p:nvPr/>
        </p:nvSpPr>
        <p:spPr>
          <a:xfrm>
            <a:off x="7559752" y="1421047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46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5" name="object 45"/>
          <p:cNvSpPr/>
          <p:nvPr/>
        </p:nvSpPr>
        <p:spPr>
          <a:xfrm>
            <a:off x="7618896" y="1263307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46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6" name="object 46"/>
          <p:cNvSpPr/>
          <p:nvPr/>
        </p:nvSpPr>
        <p:spPr>
          <a:xfrm>
            <a:off x="7697776" y="1263307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8879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7" name="object 47"/>
          <p:cNvSpPr/>
          <p:nvPr/>
        </p:nvSpPr>
        <p:spPr>
          <a:xfrm>
            <a:off x="7934402" y="1499908"/>
            <a:ext cx="789305" cy="0"/>
          </a:xfrm>
          <a:custGeom>
            <a:avLst/>
            <a:gdLst/>
            <a:ahLst/>
            <a:cxnLst/>
            <a:rect l="l" t="t" r="r" b="b"/>
            <a:pathLst>
              <a:path w="789304">
                <a:moveTo>
                  <a:pt x="0" y="0"/>
                </a:moveTo>
                <a:lnTo>
                  <a:pt x="788695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8" name="object 48"/>
          <p:cNvSpPr/>
          <p:nvPr/>
        </p:nvSpPr>
        <p:spPr>
          <a:xfrm>
            <a:off x="7540016" y="1263307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46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9" name="object 49"/>
          <p:cNvSpPr/>
          <p:nvPr/>
        </p:nvSpPr>
        <p:spPr>
          <a:xfrm>
            <a:off x="7559752" y="1578781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43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0" name="object 50"/>
          <p:cNvSpPr/>
          <p:nvPr/>
        </p:nvSpPr>
        <p:spPr>
          <a:xfrm>
            <a:off x="8095299" y="574179"/>
            <a:ext cx="467359" cy="156210"/>
          </a:xfrm>
          <a:custGeom>
            <a:avLst/>
            <a:gdLst/>
            <a:ahLst/>
            <a:cxnLst/>
            <a:rect l="l" t="t" r="r" b="b"/>
            <a:pathLst>
              <a:path w="467359" h="156209">
                <a:moveTo>
                  <a:pt x="233438" y="0"/>
                </a:moveTo>
                <a:lnTo>
                  <a:pt x="0" y="77876"/>
                </a:lnTo>
                <a:lnTo>
                  <a:pt x="233438" y="155752"/>
                </a:lnTo>
                <a:lnTo>
                  <a:pt x="466902" y="77876"/>
                </a:lnTo>
                <a:lnTo>
                  <a:pt x="233438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1" name="object 51"/>
          <p:cNvSpPr/>
          <p:nvPr/>
        </p:nvSpPr>
        <p:spPr>
          <a:xfrm>
            <a:off x="8604797" y="809790"/>
            <a:ext cx="40005" cy="40005"/>
          </a:xfrm>
          <a:custGeom>
            <a:avLst/>
            <a:gdLst/>
            <a:ahLst/>
            <a:cxnLst/>
            <a:rect l="l" t="t" r="r" b="b"/>
            <a:pathLst>
              <a:path w="40004" h="40005">
                <a:moveTo>
                  <a:pt x="19710" y="0"/>
                </a:moveTo>
                <a:lnTo>
                  <a:pt x="12039" y="1551"/>
                </a:lnTo>
                <a:lnTo>
                  <a:pt x="5773" y="5780"/>
                </a:lnTo>
                <a:lnTo>
                  <a:pt x="1549" y="12049"/>
                </a:lnTo>
                <a:lnTo>
                  <a:pt x="0" y="19723"/>
                </a:lnTo>
                <a:lnTo>
                  <a:pt x="1549" y="27398"/>
                </a:lnTo>
                <a:lnTo>
                  <a:pt x="5773" y="33672"/>
                </a:lnTo>
                <a:lnTo>
                  <a:pt x="12039" y="37905"/>
                </a:lnTo>
                <a:lnTo>
                  <a:pt x="19710" y="39458"/>
                </a:lnTo>
                <a:lnTo>
                  <a:pt x="27389" y="37905"/>
                </a:lnTo>
                <a:lnTo>
                  <a:pt x="33658" y="33672"/>
                </a:lnTo>
                <a:lnTo>
                  <a:pt x="37884" y="27398"/>
                </a:lnTo>
                <a:lnTo>
                  <a:pt x="39433" y="19723"/>
                </a:lnTo>
                <a:lnTo>
                  <a:pt x="37884" y="12049"/>
                </a:lnTo>
                <a:lnTo>
                  <a:pt x="33658" y="5780"/>
                </a:lnTo>
                <a:lnTo>
                  <a:pt x="27389" y="1551"/>
                </a:lnTo>
                <a:lnTo>
                  <a:pt x="19710" y="0"/>
                </a:lnTo>
                <a:close/>
              </a:path>
            </a:pathLst>
          </a:custGeom>
          <a:solidFill>
            <a:srgbClr val="A4DDE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2" name="object 52"/>
          <p:cNvSpPr/>
          <p:nvPr/>
        </p:nvSpPr>
        <p:spPr>
          <a:xfrm>
            <a:off x="7776655" y="1342174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3" name="object 53"/>
          <p:cNvSpPr/>
          <p:nvPr/>
        </p:nvSpPr>
        <p:spPr>
          <a:xfrm>
            <a:off x="7776655" y="1499908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4" name="object 54"/>
          <p:cNvSpPr/>
          <p:nvPr/>
        </p:nvSpPr>
        <p:spPr>
          <a:xfrm>
            <a:off x="7934402" y="1578781"/>
            <a:ext cx="789305" cy="0"/>
          </a:xfrm>
          <a:custGeom>
            <a:avLst/>
            <a:gdLst/>
            <a:ahLst/>
            <a:cxnLst/>
            <a:rect l="l" t="t" r="r" b="b"/>
            <a:pathLst>
              <a:path w="789304">
                <a:moveTo>
                  <a:pt x="0" y="0"/>
                </a:moveTo>
                <a:lnTo>
                  <a:pt x="788695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5" name="object 55"/>
          <p:cNvSpPr/>
          <p:nvPr/>
        </p:nvSpPr>
        <p:spPr>
          <a:xfrm>
            <a:off x="7934402" y="1736509"/>
            <a:ext cx="789305" cy="0"/>
          </a:xfrm>
          <a:custGeom>
            <a:avLst/>
            <a:gdLst/>
            <a:ahLst/>
            <a:cxnLst/>
            <a:rect l="l" t="t" r="r" b="b"/>
            <a:pathLst>
              <a:path w="789304">
                <a:moveTo>
                  <a:pt x="0" y="0"/>
                </a:moveTo>
                <a:lnTo>
                  <a:pt x="788695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6" name="object 56"/>
          <p:cNvSpPr/>
          <p:nvPr/>
        </p:nvSpPr>
        <p:spPr>
          <a:xfrm>
            <a:off x="7934402" y="1657635"/>
            <a:ext cx="789305" cy="0"/>
          </a:xfrm>
          <a:custGeom>
            <a:avLst/>
            <a:gdLst/>
            <a:ahLst/>
            <a:cxnLst/>
            <a:rect l="l" t="t" r="r" b="b"/>
            <a:pathLst>
              <a:path w="789304">
                <a:moveTo>
                  <a:pt x="0" y="0"/>
                </a:moveTo>
                <a:lnTo>
                  <a:pt x="788695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7" name="object 57"/>
          <p:cNvSpPr/>
          <p:nvPr/>
        </p:nvSpPr>
        <p:spPr>
          <a:xfrm>
            <a:off x="8171016" y="718896"/>
            <a:ext cx="315595" cy="248920"/>
          </a:xfrm>
          <a:custGeom>
            <a:avLst/>
            <a:gdLst/>
            <a:ahLst/>
            <a:cxnLst/>
            <a:rect l="l" t="t" r="r" b="b"/>
            <a:pathLst>
              <a:path w="315595" h="248919">
                <a:moveTo>
                  <a:pt x="0" y="0"/>
                </a:moveTo>
                <a:lnTo>
                  <a:pt x="0" y="248615"/>
                </a:lnTo>
                <a:lnTo>
                  <a:pt x="315467" y="248615"/>
                </a:lnTo>
                <a:lnTo>
                  <a:pt x="315467" y="228917"/>
                </a:lnTo>
                <a:lnTo>
                  <a:pt x="78866" y="228917"/>
                </a:lnTo>
                <a:lnTo>
                  <a:pt x="78866" y="189496"/>
                </a:lnTo>
                <a:lnTo>
                  <a:pt x="315467" y="189496"/>
                </a:lnTo>
                <a:lnTo>
                  <a:pt x="315467" y="51803"/>
                </a:lnTo>
                <a:lnTo>
                  <a:pt x="155663" y="51803"/>
                </a:lnTo>
                <a:lnTo>
                  <a:pt x="0" y="0"/>
                </a:lnTo>
                <a:close/>
              </a:path>
              <a:path w="315595" h="248919">
                <a:moveTo>
                  <a:pt x="157721" y="189496"/>
                </a:moveTo>
                <a:lnTo>
                  <a:pt x="118300" y="189496"/>
                </a:lnTo>
                <a:lnTo>
                  <a:pt x="118300" y="228917"/>
                </a:lnTo>
                <a:lnTo>
                  <a:pt x="157721" y="228917"/>
                </a:lnTo>
                <a:lnTo>
                  <a:pt x="157721" y="189496"/>
                </a:lnTo>
                <a:close/>
              </a:path>
              <a:path w="315595" h="248919">
                <a:moveTo>
                  <a:pt x="236600" y="189496"/>
                </a:moveTo>
                <a:lnTo>
                  <a:pt x="197167" y="189496"/>
                </a:lnTo>
                <a:lnTo>
                  <a:pt x="197167" y="228917"/>
                </a:lnTo>
                <a:lnTo>
                  <a:pt x="236600" y="228917"/>
                </a:lnTo>
                <a:lnTo>
                  <a:pt x="236600" y="189496"/>
                </a:lnTo>
                <a:close/>
              </a:path>
              <a:path w="315595" h="248919">
                <a:moveTo>
                  <a:pt x="315467" y="189496"/>
                </a:moveTo>
                <a:lnTo>
                  <a:pt x="276021" y="189496"/>
                </a:lnTo>
                <a:lnTo>
                  <a:pt x="276021" y="228917"/>
                </a:lnTo>
                <a:lnTo>
                  <a:pt x="315467" y="228917"/>
                </a:lnTo>
                <a:lnTo>
                  <a:pt x="315467" y="189496"/>
                </a:lnTo>
                <a:close/>
              </a:path>
              <a:path w="315595" h="248919">
                <a:moveTo>
                  <a:pt x="315467" y="0"/>
                </a:moveTo>
                <a:lnTo>
                  <a:pt x="160007" y="51803"/>
                </a:lnTo>
                <a:lnTo>
                  <a:pt x="315467" y="51803"/>
                </a:lnTo>
                <a:lnTo>
                  <a:pt x="315467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8" name="object 58"/>
          <p:cNvSpPr/>
          <p:nvPr/>
        </p:nvSpPr>
        <p:spPr>
          <a:xfrm>
            <a:off x="7579475" y="1736509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43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9" name="object 59"/>
          <p:cNvSpPr/>
          <p:nvPr/>
        </p:nvSpPr>
        <p:spPr>
          <a:xfrm>
            <a:off x="7638619" y="1421047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8879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0" name="object 60"/>
          <p:cNvSpPr/>
          <p:nvPr/>
        </p:nvSpPr>
        <p:spPr>
          <a:xfrm>
            <a:off x="7579475" y="1657635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1" name="object 61"/>
          <p:cNvSpPr/>
          <p:nvPr/>
        </p:nvSpPr>
        <p:spPr>
          <a:xfrm>
            <a:off x="7678053" y="1736509"/>
            <a:ext cx="59690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156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2" name="object 62"/>
          <p:cNvSpPr/>
          <p:nvPr/>
        </p:nvSpPr>
        <p:spPr>
          <a:xfrm>
            <a:off x="7776655" y="1736509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39420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3" name="object 63"/>
          <p:cNvSpPr/>
          <p:nvPr/>
        </p:nvSpPr>
        <p:spPr>
          <a:xfrm>
            <a:off x="7737222" y="1657635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8867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4" name="object 64"/>
          <p:cNvSpPr/>
          <p:nvPr/>
        </p:nvSpPr>
        <p:spPr>
          <a:xfrm>
            <a:off x="7658355" y="1657635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39433">
            <a:solidFill>
              <a:srgbClr val="A4DDE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5" name="object 65"/>
          <p:cNvSpPr/>
          <p:nvPr/>
        </p:nvSpPr>
        <p:spPr>
          <a:xfrm>
            <a:off x="7894956" y="967511"/>
            <a:ext cx="868044" cy="828675"/>
          </a:xfrm>
          <a:custGeom>
            <a:avLst/>
            <a:gdLst/>
            <a:ahLst/>
            <a:cxnLst/>
            <a:rect l="l" t="t" r="r" b="b"/>
            <a:pathLst>
              <a:path w="868045" h="828675">
                <a:moveTo>
                  <a:pt x="236600" y="0"/>
                </a:moveTo>
                <a:lnTo>
                  <a:pt x="19710" y="0"/>
                </a:lnTo>
                <a:lnTo>
                  <a:pt x="12039" y="1553"/>
                </a:lnTo>
                <a:lnTo>
                  <a:pt x="5773" y="5786"/>
                </a:lnTo>
                <a:lnTo>
                  <a:pt x="1549" y="12060"/>
                </a:lnTo>
                <a:lnTo>
                  <a:pt x="0" y="19735"/>
                </a:lnTo>
                <a:lnTo>
                  <a:pt x="0" y="808443"/>
                </a:lnTo>
                <a:lnTo>
                  <a:pt x="1549" y="816122"/>
                </a:lnTo>
                <a:lnTo>
                  <a:pt x="5773" y="822391"/>
                </a:lnTo>
                <a:lnTo>
                  <a:pt x="12039" y="826617"/>
                </a:lnTo>
                <a:lnTo>
                  <a:pt x="19710" y="828167"/>
                </a:lnTo>
                <a:lnTo>
                  <a:pt x="847839" y="828167"/>
                </a:lnTo>
                <a:lnTo>
                  <a:pt x="855525" y="826617"/>
                </a:lnTo>
                <a:lnTo>
                  <a:pt x="861798" y="822391"/>
                </a:lnTo>
                <a:lnTo>
                  <a:pt x="866025" y="816122"/>
                </a:lnTo>
                <a:lnTo>
                  <a:pt x="867575" y="808443"/>
                </a:lnTo>
                <a:lnTo>
                  <a:pt x="867575" y="788708"/>
                </a:lnTo>
                <a:lnTo>
                  <a:pt x="39446" y="788708"/>
                </a:lnTo>
                <a:lnTo>
                  <a:pt x="39446" y="749287"/>
                </a:lnTo>
                <a:lnTo>
                  <a:pt x="867575" y="749287"/>
                </a:lnTo>
                <a:lnTo>
                  <a:pt x="867575" y="709841"/>
                </a:lnTo>
                <a:lnTo>
                  <a:pt x="39446" y="709841"/>
                </a:lnTo>
                <a:lnTo>
                  <a:pt x="39446" y="670407"/>
                </a:lnTo>
                <a:lnTo>
                  <a:pt x="867575" y="670407"/>
                </a:lnTo>
                <a:lnTo>
                  <a:pt x="867575" y="630986"/>
                </a:lnTo>
                <a:lnTo>
                  <a:pt x="39446" y="630986"/>
                </a:lnTo>
                <a:lnTo>
                  <a:pt x="39446" y="591553"/>
                </a:lnTo>
                <a:lnTo>
                  <a:pt x="867575" y="591553"/>
                </a:lnTo>
                <a:lnTo>
                  <a:pt x="867575" y="552107"/>
                </a:lnTo>
                <a:lnTo>
                  <a:pt x="39446" y="552107"/>
                </a:lnTo>
                <a:lnTo>
                  <a:pt x="39446" y="512686"/>
                </a:lnTo>
                <a:lnTo>
                  <a:pt x="867575" y="512686"/>
                </a:lnTo>
                <a:lnTo>
                  <a:pt x="867575" y="473252"/>
                </a:lnTo>
                <a:lnTo>
                  <a:pt x="39446" y="473252"/>
                </a:lnTo>
                <a:lnTo>
                  <a:pt x="39446" y="39458"/>
                </a:lnTo>
                <a:lnTo>
                  <a:pt x="867575" y="39458"/>
                </a:lnTo>
                <a:lnTo>
                  <a:pt x="867575" y="19735"/>
                </a:lnTo>
                <a:lnTo>
                  <a:pt x="236600" y="19735"/>
                </a:lnTo>
                <a:lnTo>
                  <a:pt x="236600" y="0"/>
                </a:lnTo>
                <a:close/>
              </a:path>
              <a:path w="868045" h="828675">
                <a:moveTo>
                  <a:pt x="867575" y="749287"/>
                </a:moveTo>
                <a:lnTo>
                  <a:pt x="828141" y="749287"/>
                </a:lnTo>
                <a:lnTo>
                  <a:pt x="828141" y="788708"/>
                </a:lnTo>
                <a:lnTo>
                  <a:pt x="867575" y="788708"/>
                </a:lnTo>
                <a:lnTo>
                  <a:pt x="867575" y="749287"/>
                </a:lnTo>
                <a:close/>
              </a:path>
              <a:path w="868045" h="828675">
                <a:moveTo>
                  <a:pt x="867575" y="670407"/>
                </a:moveTo>
                <a:lnTo>
                  <a:pt x="828141" y="670407"/>
                </a:lnTo>
                <a:lnTo>
                  <a:pt x="828141" y="709841"/>
                </a:lnTo>
                <a:lnTo>
                  <a:pt x="867575" y="709841"/>
                </a:lnTo>
                <a:lnTo>
                  <a:pt x="867575" y="670407"/>
                </a:lnTo>
                <a:close/>
              </a:path>
              <a:path w="868045" h="828675">
                <a:moveTo>
                  <a:pt x="867575" y="591553"/>
                </a:moveTo>
                <a:lnTo>
                  <a:pt x="828141" y="591553"/>
                </a:lnTo>
                <a:lnTo>
                  <a:pt x="828141" y="630986"/>
                </a:lnTo>
                <a:lnTo>
                  <a:pt x="867575" y="630986"/>
                </a:lnTo>
                <a:lnTo>
                  <a:pt x="867575" y="591553"/>
                </a:lnTo>
                <a:close/>
              </a:path>
              <a:path w="868045" h="828675">
                <a:moveTo>
                  <a:pt x="867575" y="512686"/>
                </a:moveTo>
                <a:lnTo>
                  <a:pt x="828141" y="512686"/>
                </a:lnTo>
                <a:lnTo>
                  <a:pt x="828141" y="552107"/>
                </a:lnTo>
                <a:lnTo>
                  <a:pt x="867575" y="552107"/>
                </a:lnTo>
                <a:lnTo>
                  <a:pt x="867575" y="512686"/>
                </a:lnTo>
                <a:close/>
              </a:path>
              <a:path w="868045" h="828675">
                <a:moveTo>
                  <a:pt x="867575" y="39458"/>
                </a:moveTo>
                <a:lnTo>
                  <a:pt x="828141" y="39458"/>
                </a:lnTo>
                <a:lnTo>
                  <a:pt x="828141" y="473252"/>
                </a:lnTo>
                <a:lnTo>
                  <a:pt x="867575" y="473252"/>
                </a:lnTo>
                <a:lnTo>
                  <a:pt x="867575" y="39458"/>
                </a:lnTo>
                <a:close/>
              </a:path>
              <a:path w="868045" h="828675">
                <a:moveTo>
                  <a:pt x="591527" y="0"/>
                </a:moveTo>
                <a:lnTo>
                  <a:pt x="276059" y="0"/>
                </a:lnTo>
                <a:lnTo>
                  <a:pt x="276059" y="19735"/>
                </a:lnTo>
                <a:lnTo>
                  <a:pt x="591527" y="19735"/>
                </a:lnTo>
                <a:lnTo>
                  <a:pt x="591527" y="0"/>
                </a:lnTo>
                <a:close/>
              </a:path>
              <a:path w="868045" h="828675">
                <a:moveTo>
                  <a:pt x="847839" y="0"/>
                </a:moveTo>
                <a:lnTo>
                  <a:pt x="630974" y="0"/>
                </a:lnTo>
                <a:lnTo>
                  <a:pt x="630974" y="19735"/>
                </a:lnTo>
                <a:lnTo>
                  <a:pt x="867575" y="19735"/>
                </a:lnTo>
                <a:lnTo>
                  <a:pt x="866025" y="12060"/>
                </a:lnTo>
                <a:lnTo>
                  <a:pt x="861798" y="5786"/>
                </a:lnTo>
                <a:lnTo>
                  <a:pt x="855525" y="1553"/>
                </a:lnTo>
                <a:lnTo>
                  <a:pt x="847839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6" name="object 66"/>
          <p:cNvSpPr/>
          <p:nvPr/>
        </p:nvSpPr>
        <p:spPr>
          <a:xfrm>
            <a:off x="7973835" y="1046403"/>
            <a:ext cx="709930" cy="354965"/>
          </a:xfrm>
          <a:custGeom>
            <a:avLst/>
            <a:gdLst/>
            <a:ahLst/>
            <a:cxnLst/>
            <a:rect l="l" t="t" r="r" b="b"/>
            <a:pathLst>
              <a:path w="709929" h="354964">
                <a:moveTo>
                  <a:pt x="611238" y="0"/>
                </a:moveTo>
                <a:lnTo>
                  <a:pt x="98577" y="0"/>
                </a:lnTo>
                <a:lnTo>
                  <a:pt x="90898" y="1549"/>
                </a:lnTo>
                <a:lnTo>
                  <a:pt x="84629" y="5775"/>
                </a:lnTo>
                <a:lnTo>
                  <a:pt x="80403" y="12044"/>
                </a:lnTo>
                <a:lnTo>
                  <a:pt x="74204" y="42739"/>
                </a:lnTo>
                <a:lnTo>
                  <a:pt x="61526" y="61539"/>
                </a:lnTo>
                <a:lnTo>
                  <a:pt x="42726" y="74217"/>
                </a:lnTo>
                <a:lnTo>
                  <a:pt x="12033" y="80416"/>
                </a:lnTo>
                <a:lnTo>
                  <a:pt x="5768" y="84642"/>
                </a:lnTo>
                <a:lnTo>
                  <a:pt x="1547" y="90911"/>
                </a:lnTo>
                <a:lnTo>
                  <a:pt x="0" y="98590"/>
                </a:lnTo>
                <a:lnTo>
                  <a:pt x="0" y="256324"/>
                </a:lnTo>
                <a:lnTo>
                  <a:pt x="1547" y="264002"/>
                </a:lnTo>
                <a:lnTo>
                  <a:pt x="5768" y="270271"/>
                </a:lnTo>
                <a:lnTo>
                  <a:pt x="12033" y="274497"/>
                </a:lnTo>
                <a:lnTo>
                  <a:pt x="42726" y="280695"/>
                </a:lnTo>
                <a:lnTo>
                  <a:pt x="61526" y="293371"/>
                </a:lnTo>
                <a:lnTo>
                  <a:pt x="74204" y="312174"/>
                </a:lnTo>
                <a:lnTo>
                  <a:pt x="80403" y="342875"/>
                </a:lnTo>
                <a:lnTo>
                  <a:pt x="84629" y="349140"/>
                </a:lnTo>
                <a:lnTo>
                  <a:pt x="90898" y="353364"/>
                </a:lnTo>
                <a:lnTo>
                  <a:pt x="98577" y="354914"/>
                </a:lnTo>
                <a:lnTo>
                  <a:pt x="611238" y="354914"/>
                </a:lnTo>
                <a:lnTo>
                  <a:pt x="618917" y="353364"/>
                </a:lnTo>
                <a:lnTo>
                  <a:pt x="625186" y="349140"/>
                </a:lnTo>
                <a:lnTo>
                  <a:pt x="629411" y="342875"/>
                </a:lnTo>
                <a:lnTo>
                  <a:pt x="634937" y="315493"/>
                </a:lnTo>
                <a:lnTo>
                  <a:pt x="116331" y="315493"/>
                </a:lnTo>
                <a:lnTo>
                  <a:pt x="106431" y="288245"/>
                </a:lnTo>
                <a:lnTo>
                  <a:pt x="89446" y="265474"/>
                </a:lnTo>
                <a:lnTo>
                  <a:pt x="66679" y="248485"/>
                </a:lnTo>
                <a:lnTo>
                  <a:pt x="39433" y="238582"/>
                </a:lnTo>
                <a:lnTo>
                  <a:pt x="39433" y="116332"/>
                </a:lnTo>
                <a:lnTo>
                  <a:pt x="66679" y="106431"/>
                </a:lnTo>
                <a:lnTo>
                  <a:pt x="89446" y="89446"/>
                </a:lnTo>
                <a:lnTo>
                  <a:pt x="106431" y="66679"/>
                </a:lnTo>
                <a:lnTo>
                  <a:pt x="116331" y="39433"/>
                </a:lnTo>
                <a:lnTo>
                  <a:pt x="634940" y="39433"/>
                </a:lnTo>
                <a:lnTo>
                  <a:pt x="629412" y="12044"/>
                </a:lnTo>
                <a:lnTo>
                  <a:pt x="625186" y="5775"/>
                </a:lnTo>
                <a:lnTo>
                  <a:pt x="618917" y="1549"/>
                </a:lnTo>
                <a:lnTo>
                  <a:pt x="611238" y="0"/>
                </a:lnTo>
                <a:close/>
              </a:path>
              <a:path w="709929" h="354964">
                <a:moveTo>
                  <a:pt x="634940" y="39433"/>
                </a:moveTo>
                <a:lnTo>
                  <a:pt x="593496" y="39433"/>
                </a:lnTo>
                <a:lnTo>
                  <a:pt x="603399" y="66679"/>
                </a:lnTo>
                <a:lnTo>
                  <a:pt x="620387" y="89446"/>
                </a:lnTo>
                <a:lnTo>
                  <a:pt x="643154" y="106431"/>
                </a:lnTo>
                <a:lnTo>
                  <a:pt x="670394" y="116332"/>
                </a:lnTo>
                <a:lnTo>
                  <a:pt x="670394" y="238582"/>
                </a:lnTo>
                <a:lnTo>
                  <a:pt x="643153" y="248485"/>
                </a:lnTo>
                <a:lnTo>
                  <a:pt x="620383" y="265474"/>
                </a:lnTo>
                <a:lnTo>
                  <a:pt x="603388" y="288245"/>
                </a:lnTo>
                <a:lnTo>
                  <a:pt x="593471" y="315493"/>
                </a:lnTo>
                <a:lnTo>
                  <a:pt x="634937" y="315493"/>
                </a:lnTo>
                <a:lnTo>
                  <a:pt x="635607" y="312174"/>
                </a:lnTo>
                <a:lnTo>
                  <a:pt x="648279" y="293371"/>
                </a:lnTo>
                <a:lnTo>
                  <a:pt x="667078" y="280695"/>
                </a:lnTo>
                <a:lnTo>
                  <a:pt x="697776" y="274497"/>
                </a:lnTo>
                <a:lnTo>
                  <a:pt x="704041" y="270271"/>
                </a:lnTo>
                <a:lnTo>
                  <a:pt x="708266" y="264002"/>
                </a:lnTo>
                <a:lnTo>
                  <a:pt x="709815" y="256324"/>
                </a:lnTo>
                <a:lnTo>
                  <a:pt x="709815" y="98590"/>
                </a:lnTo>
                <a:lnTo>
                  <a:pt x="708266" y="90911"/>
                </a:lnTo>
                <a:lnTo>
                  <a:pt x="704041" y="84642"/>
                </a:lnTo>
                <a:lnTo>
                  <a:pt x="697776" y="80416"/>
                </a:lnTo>
                <a:lnTo>
                  <a:pt x="667078" y="74217"/>
                </a:lnTo>
                <a:lnTo>
                  <a:pt x="648279" y="61539"/>
                </a:lnTo>
                <a:lnTo>
                  <a:pt x="635607" y="42739"/>
                </a:lnTo>
                <a:lnTo>
                  <a:pt x="634940" y="39433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7" name="object 67"/>
          <p:cNvSpPr/>
          <p:nvPr/>
        </p:nvSpPr>
        <p:spPr>
          <a:xfrm>
            <a:off x="8230159" y="1125270"/>
            <a:ext cx="197485" cy="197485"/>
          </a:xfrm>
          <a:custGeom>
            <a:avLst/>
            <a:gdLst/>
            <a:ahLst/>
            <a:cxnLst/>
            <a:rect l="l" t="t" r="r" b="b"/>
            <a:pathLst>
              <a:path w="197484" h="197485">
                <a:moveTo>
                  <a:pt x="98577" y="0"/>
                </a:moveTo>
                <a:lnTo>
                  <a:pt x="60216" y="7748"/>
                </a:lnTo>
                <a:lnTo>
                  <a:pt x="28881" y="28879"/>
                </a:lnTo>
                <a:lnTo>
                  <a:pt x="7749" y="60221"/>
                </a:lnTo>
                <a:lnTo>
                  <a:pt x="0" y="98602"/>
                </a:lnTo>
                <a:lnTo>
                  <a:pt x="7749" y="136974"/>
                </a:lnTo>
                <a:lnTo>
                  <a:pt x="28881" y="168308"/>
                </a:lnTo>
                <a:lnTo>
                  <a:pt x="60216" y="189433"/>
                </a:lnTo>
                <a:lnTo>
                  <a:pt x="98577" y="197180"/>
                </a:lnTo>
                <a:lnTo>
                  <a:pt x="136953" y="189433"/>
                </a:lnTo>
                <a:lnTo>
                  <a:pt x="168295" y="168308"/>
                </a:lnTo>
                <a:lnTo>
                  <a:pt x="175419" y="157746"/>
                </a:lnTo>
                <a:lnTo>
                  <a:pt x="98577" y="157746"/>
                </a:lnTo>
                <a:lnTo>
                  <a:pt x="75555" y="153097"/>
                </a:lnTo>
                <a:lnTo>
                  <a:pt x="56756" y="140419"/>
                </a:lnTo>
                <a:lnTo>
                  <a:pt x="44081" y="121618"/>
                </a:lnTo>
                <a:lnTo>
                  <a:pt x="39433" y="98602"/>
                </a:lnTo>
                <a:lnTo>
                  <a:pt x="44081" y="75579"/>
                </a:lnTo>
                <a:lnTo>
                  <a:pt x="56756" y="56775"/>
                </a:lnTo>
                <a:lnTo>
                  <a:pt x="75555" y="44095"/>
                </a:lnTo>
                <a:lnTo>
                  <a:pt x="98577" y="39446"/>
                </a:lnTo>
                <a:lnTo>
                  <a:pt x="175420" y="39446"/>
                </a:lnTo>
                <a:lnTo>
                  <a:pt x="168295" y="28879"/>
                </a:lnTo>
                <a:lnTo>
                  <a:pt x="136953" y="7748"/>
                </a:lnTo>
                <a:lnTo>
                  <a:pt x="98577" y="0"/>
                </a:lnTo>
                <a:close/>
              </a:path>
              <a:path w="197484" h="197485">
                <a:moveTo>
                  <a:pt x="175420" y="39446"/>
                </a:moveTo>
                <a:lnTo>
                  <a:pt x="98577" y="39446"/>
                </a:lnTo>
                <a:lnTo>
                  <a:pt x="121600" y="44095"/>
                </a:lnTo>
                <a:lnTo>
                  <a:pt x="140404" y="56775"/>
                </a:lnTo>
                <a:lnTo>
                  <a:pt x="153084" y="75579"/>
                </a:lnTo>
                <a:lnTo>
                  <a:pt x="157734" y="98602"/>
                </a:lnTo>
                <a:lnTo>
                  <a:pt x="153084" y="121618"/>
                </a:lnTo>
                <a:lnTo>
                  <a:pt x="140404" y="140419"/>
                </a:lnTo>
                <a:lnTo>
                  <a:pt x="121600" y="153097"/>
                </a:lnTo>
                <a:lnTo>
                  <a:pt x="98577" y="157746"/>
                </a:lnTo>
                <a:lnTo>
                  <a:pt x="175419" y="157746"/>
                </a:lnTo>
                <a:lnTo>
                  <a:pt x="189429" y="136974"/>
                </a:lnTo>
                <a:lnTo>
                  <a:pt x="197180" y="98602"/>
                </a:lnTo>
                <a:lnTo>
                  <a:pt x="189429" y="60221"/>
                </a:lnTo>
                <a:lnTo>
                  <a:pt x="175420" y="39446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8" name="object 68"/>
          <p:cNvSpPr/>
          <p:nvPr/>
        </p:nvSpPr>
        <p:spPr>
          <a:xfrm>
            <a:off x="7500609" y="1204150"/>
            <a:ext cx="354965" cy="591820"/>
          </a:xfrm>
          <a:custGeom>
            <a:avLst/>
            <a:gdLst/>
            <a:ahLst/>
            <a:cxnLst/>
            <a:rect l="l" t="t" r="r" b="b"/>
            <a:pathLst>
              <a:path w="354965" h="591819">
                <a:moveTo>
                  <a:pt x="78866" y="118313"/>
                </a:moveTo>
                <a:lnTo>
                  <a:pt x="39433" y="118313"/>
                </a:lnTo>
                <a:lnTo>
                  <a:pt x="39370" y="157733"/>
                </a:lnTo>
                <a:lnTo>
                  <a:pt x="31756" y="159272"/>
                </a:lnTo>
                <a:lnTo>
                  <a:pt x="25492" y="163504"/>
                </a:lnTo>
                <a:lnTo>
                  <a:pt x="21270" y="169781"/>
                </a:lnTo>
                <a:lnTo>
                  <a:pt x="19723" y="177469"/>
                </a:lnTo>
                <a:lnTo>
                  <a:pt x="19723" y="256324"/>
                </a:lnTo>
                <a:lnTo>
                  <a:pt x="21270" y="264002"/>
                </a:lnTo>
                <a:lnTo>
                  <a:pt x="25492" y="270271"/>
                </a:lnTo>
                <a:lnTo>
                  <a:pt x="31756" y="274497"/>
                </a:lnTo>
                <a:lnTo>
                  <a:pt x="39433" y="276047"/>
                </a:lnTo>
                <a:lnTo>
                  <a:pt x="39433" y="315467"/>
                </a:lnTo>
                <a:lnTo>
                  <a:pt x="31756" y="317017"/>
                </a:lnTo>
                <a:lnTo>
                  <a:pt x="25492" y="321244"/>
                </a:lnTo>
                <a:lnTo>
                  <a:pt x="21270" y="327517"/>
                </a:lnTo>
                <a:lnTo>
                  <a:pt x="19723" y="335203"/>
                </a:lnTo>
                <a:lnTo>
                  <a:pt x="19723" y="414070"/>
                </a:lnTo>
                <a:lnTo>
                  <a:pt x="21270" y="421734"/>
                </a:lnTo>
                <a:lnTo>
                  <a:pt x="25492" y="427996"/>
                </a:lnTo>
                <a:lnTo>
                  <a:pt x="31756" y="432219"/>
                </a:lnTo>
                <a:lnTo>
                  <a:pt x="39433" y="433768"/>
                </a:lnTo>
                <a:lnTo>
                  <a:pt x="39433" y="571817"/>
                </a:lnTo>
                <a:lnTo>
                  <a:pt x="40982" y="579488"/>
                </a:lnTo>
                <a:lnTo>
                  <a:pt x="45207" y="585754"/>
                </a:lnTo>
                <a:lnTo>
                  <a:pt x="51472" y="589978"/>
                </a:lnTo>
                <a:lnTo>
                  <a:pt x="59143" y="591527"/>
                </a:lnTo>
                <a:lnTo>
                  <a:pt x="335191" y="591527"/>
                </a:lnTo>
                <a:lnTo>
                  <a:pt x="342867" y="589978"/>
                </a:lnTo>
                <a:lnTo>
                  <a:pt x="349132" y="585754"/>
                </a:lnTo>
                <a:lnTo>
                  <a:pt x="353354" y="579488"/>
                </a:lnTo>
                <a:lnTo>
                  <a:pt x="354901" y="571817"/>
                </a:lnTo>
                <a:lnTo>
                  <a:pt x="354901" y="552081"/>
                </a:lnTo>
                <a:lnTo>
                  <a:pt x="177457" y="552081"/>
                </a:lnTo>
                <a:lnTo>
                  <a:pt x="78866" y="552068"/>
                </a:lnTo>
                <a:lnTo>
                  <a:pt x="78866" y="512648"/>
                </a:lnTo>
                <a:lnTo>
                  <a:pt x="354901" y="512648"/>
                </a:lnTo>
                <a:lnTo>
                  <a:pt x="354901" y="473214"/>
                </a:lnTo>
                <a:lnTo>
                  <a:pt x="78866" y="473214"/>
                </a:lnTo>
                <a:lnTo>
                  <a:pt x="78866" y="433781"/>
                </a:lnTo>
                <a:lnTo>
                  <a:pt x="354901" y="433781"/>
                </a:lnTo>
                <a:lnTo>
                  <a:pt x="354901" y="414070"/>
                </a:lnTo>
                <a:lnTo>
                  <a:pt x="353354" y="406399"/>
                </a:lnTo>
                <a:lnTo>
                  <a:pt x="349132" y="400134"/>
                </a:lnTo>
                <a:lnTo>
                  <a:pt x="342867" y="395909"/>
                </a:lnTo>
                <a:lnTo>
                  <a:pt x="335191" y="394360"/>
                </a:lnTo>
                <a:lnTo>
                  <a:pt x="256336" y="394360"/>
                </a:lnTo>
                <a:lnTo>
                  <a:pt x="59143" y="394347"/>
                </a:lnTo>
                <a:lnTo>
                  <a:pt x="59143" y="354914"/>
                </a:lnTo>
                <a:lnTo>
                  <a:pt x="335191" y="354914"/>
                </a:lnTo>
                <a:lnTo>
                  <a:pt x="342867" y="353364"/>
                </a:lnTo>
                <a:lnTo>
                  <a:pt x="349132" y="349140"/>
                </a:lnTo>
                <a:lnTo>
                  <a:pt x="353354" y="342875"/>
                </a:lnTo>
                <a:lnTo>
                  <a:pt x="354901" y="335203"/>
                </a:lnTo>
                <a:lnTo>
                  <a:pt x="354901" y="315467"/>
                </a:lnTo>
                <a:lnTo>
                  <a:pt x="78866" y="315467"/>
                </a:lnTo>
                <a:lnTo>
                  <a:pt x="78866" y="276047"/>
                </a:lnTo>
                <a:lnTo>
                  <a:pt x="354901" y="276047"/>
                </a:lnTo>
                <a:lnTo>
                  <a:pt x="354901" y="256324"/>
                </a:lnTo>
                <a:lnTo>
                  <a:pt x="353354" y="248652"/>
                </a:lnTo>
                <a:lnTo>
                  <a:pt x="349132" y="242387"/>
                </a:lnTo>
                <a:lnTo>
                  <a:pt x="342867" y="238162"/>
                </a:lnTo>
                <a:lnTo>
                  <a:pt x="335191" y="236613"/>
                </a:lnTo>
                <a:lnTo>
                  <a:pt x="59143" y="236613"/>
                </a:lnTo>
                <a:lnTo>
                  <a:pt x="59143" y="197180"/>
                </a:lnTo>
                <a:lnTo>
                  <a:pt x="335191" y="197180"/>
                </a:lnTo>
                <a:lnTo>
                  <a:pt x="342867" y="195629"/>
                </a:lnTo>
                <a:lnTo>
                  <a:pt x="349132" y="191401"/>
                </a:lnTo>
                <a:lnTo>
                  <a:pt x="353354" y="185135"/>
                </a:lnTo>
                <a:lnTo>
                  <a:pt x="354901" y="177469"/>
                </a:lnTo>
                <a:lnTo>
                  <a:pt x="354901" y="157733"/>
                </a:lnTo>
                <a:lnTo>
                  <a:pt x="78866" y="157733"/>
                </a:lnTo>
                <a:lnTo>
                  <a:pt x="78866" y="118313"/>
                </a:lnTo>
                <a:close/>
              </a:path>
              <a:path w="354965" h="591819">
                <a:moveTo>
                  <a:pt x="276059" y="512660"/>
                </a:moveTo>
                <a:lnTo>
                  <a:pt x="236613" y="512660"/>
                </a:lnTo>
                <a:lnTo>
                  <a:pt x="236613" y="552081"/>
                </a:lnTo>
                <a:lnTo>
                  <a:pt x="276059" y="552081"/>
                </a:lnTo>
                <a:lnTo>
                  <a:pt x="276059" y="512660"/>
                </a:lnTo>
                <a:close/>
              </a:path>
              <a:path w="354965" h="591819">
                <a:moveTo>
                  <a:pt x="354901" y="512660"/>
                </a:moveTo>
                <a:lnTo>
                  <a:pt x="315480" y="512660"/>
                </a:lnTo>
                <a:lnTo>
                  <a:pt x="315480" y="552081"/>
                </a:lnTo>
                <a:lnTo>
                  <a:pt x="354901" y="552081"/>
                </a:lnTo>
                <a:lnTo>
                  <a:pt x="354901" y="512660"/>
                </a:lnTo>
                <a:close/>
              </a:path>
              <a:path w="354965" h="591819">
                <a:moveTo>
                  <a:pt x="354901" y="512648"/>
                </a:moveTo>
                <a:lnTo>
                  <a:pt x="138010" y="512648"/>
                </a:lnTo>
                <a:lnTo>
                  <a:pt x="138010" y="552068"/>
                </a:lnTo>
                <a:lnTo>
                  <a:pt x="177457" y="552068"/>
                </a:lnTo>
                <a:lnTo>
                  <a:pt x="177457" y="512660"/>
                </a:lnTo>
                <a:lnTo>
                  <a:pt x="354901" y="512660"/>
                </a:lnTo>
                <a:close/>
              </a:path>
              <a:path w="354965" h="591819">
                <a:moveTo>
                  <a:pt x="157746" y="433781"/>
                </a:moveTo>
                <a:lnTo>
                  <a:pt x="118287" y="433781"/>
                </a:lnTo>
                <a:lnTo>
                  <a:pt x="118287" y="473214"/>
                </a:lnTo>
                <a:lnTo>
                  <a:pt x="157746" y="473214"/>
                </a:lnTo>
                <a:lnTo>
                  <a:pt x="157746" y="433781"/>
                </a:lnTo>
                <a:close/>
              </a:path>
              <a:path w="354965" h="591819">
                <a:moveTo>
                  <a:pt x="236613" y="433781"/>
                </a:moveTo>
                <a:lnTo>
                  <a:pt x="197167" y="433781"/>
                </a:lnTo>
                <a:lnTo>
                  <a:pt x="197167" y="473214"/>
                </a:lnTo>
                <a:lnTo>
                  <a:pt x="236613" y="473214"/>
                </a:lnTo>
                <a:lnTo>
                  <a:pt x="236613" y="433781"/>
                </a:lnTo>
                <a:close/>
              </a:path>
              <a:path w="354965" h="591819">
                <a:moveTo>
                  <a:pt x="354901" y="433781"/>
                </a:moveTo>
                <a:lnTo>
                  <a:pt x="315480" y="433781"/>
                </a:lnTo>
                <a:lnTo>
                  <a:pt x="315480" y="473214"/>
                </a:lnTo>
                <a:lnTo>
                  <a:pt x="354901" y="473214"/>
                </a:lnTo>
                <a:lnTo>
                  <a:pt x="354901" y="433781"/>
                </a:lnTo>
                <a:close/>
              </a:path>
              <a:path w="354965" h="591819">
                <a:moveTo>
                  <a:pt x="335191" y="354926"/>
                </a:moveTo>
                <a:lnTo>
                  <a:pt x="295770" y="354926"/>
                </a:lnTo>
                <a:lnTo>
                  <a:pt x="295770" y="394360"/>
                </a:lnTo>
                <a:lnTo>
                  <a:pt x="335191" y="394360"/>
                </a:lnTo>
                <a:lnTo>
                  <a:pt x="335191" y="354926"/>
                </a:lnTo>
                <a:close/>
              </a:path>
              <a:path w="354965" h="591819">
                <a:moveTo>
                  <a:pt x="157746" y="354914"/>
                </a:moveTo>
                <a:lnTo>
                  <a:pt x="118287" y="354914"/>
                </a:lnTo>
                <a:lnTo>
                  <a:pt x="118287" y="394347"/>
                </a:lnTo>
                <a:lnTo>
                  <a:pt x="157746" y="394347"/>
                </a:lnTo>
                <a:lnTo>
                  <a:pt x="157746" y="354914"/>
                </a:lnTo>
                <a:close/>
              </a:path>
              <a:path w="354965" h="591819">
                <a:moveTo>
                  <a:pt x="335191" y="354914"/>
                </a:moveTo>
                <a:lnTo>
                  <a:pt x="216890" y="354914"/>
                </a:lnTo>
                <a:lnTo>
                  <a:pt x="216890" y="394347"/>
                </a:lnTo>
                <a:lnTo>
                  <a:pt x="256336" y="394347"/>
                </a:lnTo>
                <a:lnTo>
                  <a:pt x="256336" y="354926"/>
                </a:lnTo>
                <a:lnTo>
                  <a:pt x="335191" y="354926"/>
                </a:lnTo>
                <a:close/>
              </a:path>
              <a:path w="354965" h="591819">
                <a:moveTo>
                  <a:pt x="177457" y="276047"/>
                </a:moveTo>
                <a:lnTo>
                  <a:pt x="138010" y="276047"/>
                </a:lnTo>
                <a:lnTo>
                  <a:pt x="138010" y="315467"/>
                </a:lnTo>
                <a:lnTo>
                  <a:pt x="177457" y="315467"/>
                </a:lnTo>
                <a:lnTo>
                  <a:pt x="177457" y="276047"/>
                </a:lnTo>
                <a:close/>
              </a:path>
              <a:path w="354965" h="591819">
                <a:moveTo>
                  <a:pt x="276059" y="276047"/>
                </a:moveTo>
                <a:lnTo>
                  <a:pt x="236613" y="276047"/>
                </a:lnTo>
                <a:lnTo>
                  <a:pt x="236613" y="315467"/>
                </a:lnTo>
                <a:lnTo>
                  <a:pt x="276059" y="315467"/>
                </a:lnTo>
                <a:lnTo>
                  <a:pt x="276059" y="276047"/>
                </a:lnTo>
                <a:close/>
              </a:path>
              <a:path w="354965" h="591819">
                <a:moveTo>
                  <a:pt x="354901" y="276047"/>
                </a:moveTo>
                <a:lnTo>
                  <a:pt x="315480" y="276047"/>
                </a:lnTo>
                <a:lnTo>
                  <a:pt x="315480" y="315467"/>
                </a:lnTo>
                <a:lnTo>
                  <a:pt x="354901" y="315467"/>
                </a:lnTo>
                <a:lnTo>
                  <a:pt x="354901" y="276047"/>
                </a:lnTo>
                <a:close/>
              </a:path>
              <a:path w="354965" h="591819">
                <a:moveTo>
                  <a:pt x="138010" y="197180"/>
                </a:moveTo>
                <a:lnTo>
                  <a:pt x="98590" y="197180"/>
                </a:lnTo>
                <a:lnTo>
                  <a:pt x="98590" y="236613"/>
                </a:lnTo>
                <a:lnTo>
                  <a:pt x="138010" y="236613"/>
                </a:lnTo>
                <a:lnTo>
                  <a:pt x="138010" y="197180"/>
                </a:lnTo>
                <a:close/>
              </a:path>
              <a:path w="354965" h="591819">
                <a:moveTo>
                  <a:pt x="256336" y="197180"/>
                </a:moveTo>
                <a:lnTo>
                  <a:pt x="216890" y="197180"/>
                </a:lnTo>
                <a:lnTo>
                  <a:pt x="216890" y="236613"/>
                </a:lnTo>
                <a:lnTo>
                  <a:pt x="256336" y="236613"/>
                </a:lnTo>
                <a:lnTo>
                  <a:pt x="256336" y="197180"/>
                </a:lnTo>
                <a:close/>
              </a:path>
              <a:path w="354965" h="591819">
                <a:moveTo>
                  <a:pt x="335191" y="197180"/>
                </a:moveTo>
                <a:lnTo>
                  <a:pt x="295770" y="197180"/>
                </a:lnTo>
                <a:lnTo>
                  <a:pt x="295770" y="236613"/>
                </a:lnTo>
                <a:lnTo>
                  <a:pt x="335191" y="236613"/>
                </a:lnTo>
                <a:lnTo>
                  <a:pt x="335191" y="197180"/>
                </a:lnTo>
                <a:close/>
              </a:path>
              <a:path w="354965" h="591819">
                <a:moveTo>
                  <a:pt x="295770" y="0"/>
                </a:moveTo>
                <a:lnTo>
                  <a:pt x="19723" y="0"/>
                </a:lnTo>
                <a:lnTo>
                  <a:pt x="12044" y="1549"/>
                </a:lnTo>
                <a:lnTo>
                  <a:pt x="5775" y="5775"/>
                </a:lnTo>
                <a:lnTo>
                  <a:pt x="1549" y="12044"/>
                </a:lnTo>
                <a:lnTo>
                  <a:pt x="0" y="19723"/>
                </a:lnTo>
                <a:lnTo>
                  <a:pt x="0" y="98590"/>
                </a:lnTo>
                <a:lnTo>
                  <a:pt x="1549" y="106263"/>
                </a:lnTo>
                <a:lnTo>
                  <a:pt x="5775" y="112533"/>
                </a:lnTo>
                <a:lnTo>
                  <a:pt x="12044" y="116762"/>
                </a:lnTo>
                <a:lnTo>
                  <a:pt x="19723" y="118313"/>
                </a:lnTo>
                <a:lnTo>
                  <a:pt x="138010" y="118313"/>
                </a:lnTo>
                <a:lnTo>
                  <a:pt x="138010" y="157733"/>
                </a:lnTo>
                <a:lnTo>
                  <a:pt x="276047" y="157733"/>
                </a:lnTo>
                <a:lnTo>
                  <a:pt x="177457" y="157721"/>
                </a:lnTo>
                <a:lnTo>
                  <a:pt x="177457" y="118300"/>
                </a:lnTo>
                <a:lnTo>
                  <a:pt x="354901" y="118300"/>
                </a:lnTo>
                <a:lnTo>
                  <a:pt x="354901" y="98590"/>
                </a:lnTo>
                <a:lnTo>
                  <a:pt x="353354" y="90911"/>
                </a:lnTo>
                <a:lnTo>
                  <a:pt x="349132" y="84642"/>
                </a:lnTo>
                <a:lnTo>
                  <a:pt x="342867" y="80416"/>
                </a:lnTo>
                <a:lnTo>
                  <a:pt x="335191" y="78866"/>
                </a:lnTo>
                <a:lnTo>
                  <a:pt x="39408" y="78866"/>
                </a:lnTo>
                <a:lnTo>
                  <a:pt x="39408" y="39446"/>
                </a:lnTo>
                <a:lnTo>
                  <a:pt x="118287" y="39446"/>
                </a:lnTo>
                <a:lnTo>
                  <a:pt x="315480" y="39433"/>
                </a:lnTo>
                <a:lnTo>
                  <a:pt x="315480" y="19723"/>
                </a:lnTo>
                <a:lnTo>
                  <a:pt x="313927" y="12044"/>
                </a:lnTo>
                <a:lnTo>
                  <a:pt x="309697" y="5775"/>
                </a:lnTo>
                <a:lnTo>
                  <a:pt x="303430" y="1549"/>
                </a:lnTo>
                <a:lnTo>
                  <a:pt x="295770" y="0"/>
                </a:lnTo>
                <a:close/>
              </a:path>
              <a:path w="354965" h="591819">
                <a:moveTo>
                  <a:pt x="354901" y="118313"/>
                </a:moveTo>
                <a:lnTo>
                  <a:pt x="315467" y="118313"/>
                </a:lnTo>
                <a:lnTo>
                  <a:pt x="315467" y="157733"/>
                </a:lnTo>
                <a:lnTo>
                  <a:pt x="354901" y="157733"/>
                </a:lnTo>
                <a:lnTo>
                  <a:pt x="354901" y="118313"/>
                </a:lnTo>
                <a:close/>
              </a:path>
              <a:path w="354965" h="591819">
                <a:moveTo>
                  <a:pt x="354901" y="118300"/>
                </a:moveTo>
                <a:lnTo>
                  <a:pt x="236613" y="118300"/>
                </a:lnTo>
                <a:lnTo>
                  <a:pt x="236613" y="157721"/>
                </a:lnTo>
                <a:lnTo>
                  <a:pt x="276047" y="157721"/>
                </a:lnTo>
                <a:lnTo>
                  <a:pt x="276047" y="118313"/>
                </a:lnTo>
                <a:lnTo>
                  <a:pt x="354901" y="118313"/>
                </a:lnTo>
                <a:close/>
              </a:path>
              <a:path w="354965" h="591819">
                <a:moveTo>
                  <a:pt x="118287" y="39446"/>
                </a:moveTo>
                <a:lnTo>
                  <a:pt x="78854" y="39446"/>
                </a:lnTo>
                <a:lnTo>
                  <a:pt x="78854" y="78866"/>
                </a:lnTo>
                <a:lnTo>
                  <a:pt x="118287" y="78866"/>
                </a:lnTo>
                <a:lnTo>
                  <a:pt x="118287" y="39446"/>
                </a:lnTo>
                <a:close/>
              </a:path>
              <a:path w="354965" h="591819">
                <a:moveTo>
                  <a:pt x="197167" y="39433"/>
                </a:moveTo>
                <a:lnTo>
                  <a:pt x="157733" y="39433"/>
                </a:lnTo>
                <a:lnTo>
                  <a:pt x="157733" y="78866"/>
                </a:lnTo>
                <a:lnTo>
                  <a:pt x="197167" y="78866"/>
                </a:lnTo>
                <a:lnTo>
                  <a:pt x="197167" y="39433"/>
                </a:lnTo>
                <a:close/>
              </a:path>
              <a:path w="354965" h="591819">
                <a:moveTo>
                  <a:pt x="315480" y="39433"/>
                </a:moveTo>
                <a:lnTo>
                  <a:pt x="276047" y="39433"/>
                </a:lnTo>
                <a:lnTo>
                  <a:pt x="276047" y="78866"/>
                </a:lnTo>
                <a:lnTo>
                  <a:pt x="315480" y="78866"/>
                </a:lnTo>
                <a:lnTo>
                  <a:pt x="315480" y="39433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9" name="object 69"/>
          <p:cNvSpPr/>
          <p:nvPr/>
        </p:nvSpPr>
        <p:spPr>
          <a:xfrm>
            <a:off x="8013373" y="533400"/>
            <a:ext cx="670560" cy="454025"/>
          </a:xfrm>
          <a:custGeom>
            <a:avLst/>
            <a:gdLst/>
            <a:ahLst/>
            <a:cxnLst/>
            <a:rect l="l" t="t" r="r" b="b"/>
            <a:pathLst>
              <a:path w="670559" h="454025">
                <a:moveTo>
                  <a:pt x="317650" y="0"/>
                </a:moveTo>
                <a:lnTo>
                  <a:pt x="313307" y="0"/>
                </a:lnTo>
                <a:lnTo>
                  <a:pt x="13485" y="99923"/>
                </a:lnTo>
                <a:lnTo>
                  <a:pt x="6688" y="103800"/>
                </a:lnTo>
                <a:lnTo>
                  <a:pt x="2057" y="109770"/>
                </a:lnTo>
                <a:lnTo>
                  <a:pt x="0" y="117034"/>
                </a:lnTo>
                <a:lnTo>
                  <a:pt x="925" y="124790"/>
                </a:lnTo>
                <a:lnTo>
                  <a:pt x="2893" y="130759"/>
                </a:lnTo>
                <a:lnTo>
                  <a:pt x="7542" y="135432"/>
                </a:lnTo>
                <a:lnTo>
                  <a:pt x="118197" y="172288"/>
                </a:lnTo>
                <a:lnTo>
                  <a:pt x="118197" y="453847"/>
                </a:lnTo>
                <a:lnTo>
                  <a:pt x="157643" y="453847"/>
                </a:lnTo>
                <a:lnTo>
                  <a:pt x="157643" y="185508"/>
                </a:lnTo>
                <a:lnTo>
                  <a:pt x="282288" y="185508"/>
                </a:lnTo>
                <a:lnTo>
                  <a:pt x="81925" y="118656"/>
                </a:lnTo>
                <a:lnTo>
                  <a:pt x="315364" y="40779"/>
                </a:lnTo>
                <a:lnTo>
                  <a:pt x="440000" y="40779"/>
                </a:lnTo>
                <a:lnTo>
                  <a:pt x="317650" y="0"/>
                </a:lnTo>
                <a:close/>
              </a:path>
              <a:path w="670559" h="454025">
                <a:moveTo>
                  <a:pt x="512557" y="185508"/>
                </a:moveTo>
                <a:lnTo>
                  <a:pt x="473111" y="185508"/>
                </a:lnTo>
                <a:lnTo>
                  <a:pt x="473111" y="453847"/>
                </a:lnTo>
                <a:lnTo>
                  <a:pt x="512557" y="453847"/>
                </a:lnTo>
                <a:lnTo>
                  <a:pt x="512557" y="185508"/>
                </a:lnTo>
                <a:close/>
              </a:path>
              <a:path w="670559" h="454025">
                <a:moveTo>
                  <a:pt x="630876" y="146075"/>
                </a:moveTo>
                <a:lnTo>
                  <a:pt x="591411" y="146075"/>
                </a:lnTo>
                <a:lnTo>
                  <a:pt x="591411" y="240703"/>
                </a:lnTo>
                <a:lnTo>
                  <a:pt x="571256" y="252764"/>
                </a:lnTo>
                <a:lnTo>
                  <a:pt x="557758" y="270987"/>
                </a:lnTo>
                <a:lnTo>
                  <a:pt x="552072" y="292947"/>
                </a:lnTo>
                <a:lnTo>
                  <a:pt x="555356" y="316217"/>
                </a:lnTo>
                <a:lnTo>
                  <a:pt x="567419" y="336366"/>
                </a:lnTo>
                <a:lnTo>
                  <a:pt x="585644" y="349864"/>
                </a:lnTo>
                <a:lnTo>
                  <a:pt x="607600" y="355549"/>
                </a:lnTo>
                <a:lnTo>
                  <a:pt x="630858" y="352259"/>
                </a:lnTo>
                <a:lnTo>
                  <a:pt x="651018" y="340196"/>
                </a:lnTo>
                <a:lnTo>
                  <a:pt x="664516" y="321971"/>
                </a:lnTo>
                <a:lnTo>
                  <a:pt x="666107" y="315823"/>
                </a:lnTo>
                <a:lnTo>
                  <a:pt x="611134" y="315823"/>
                </a:lnTo>
                <a:lnTo>
                  <a:pt x="603461" y="314274"/>
                </a:lnTo>
                <a:lnTo>
                  <a:pt x="597191" y="310049"/>
                </a:lnTo>
                <a:lnTo>
                  <a:pt x="592962" y="303784"/>
                </a:lnTo>
                <a:lnTo>
                  <a:pt x="591411" y="296113"/>
                </a:lnTo>
                <a:lnTo>
                  <a:pt x="592963" y="288441"/>
                </a:lnTo>
                <a:lnTo>
                  <a:pt x="597191" y="282176"/>
                </a:lnTo>
                <a:lnTo>
                  <a:pt x="603461" y="277952"/>
                </a:lnTo>
                <a:lnTo>
                  <a:pt x="611134" y="276402"/>
                </a:lnTo>
                <a:lnTo>
                  <a:pt x="666740" y="276402"/>
                </a:lnTo>
                <a:lnTo>
                  <a:pt x="661135" y="264865"/>
                </a:lnTo>
                <a:lnTo>
                  <a:pt x="652967" y="254658"/>
                </a:lnTo>
                <a:lnTo>
                  <a:pt x="642758" y="246488"/>
                </a:lnTo>
                <a:lnTo>
                  <a:pt x="630858" y="240703"/>
                </a:lnTo>
                <a:lnTo>
                  <a:pt x="630876" y="146075"/>
                </a:lnTo>
                <a:close/>
              </a:path>
              <a:path w="670559" h="454025">
                <a:moveTo>
                  <a:pt x="666740" y="276402"/>
                </a:moveTo>
                <a:lnTo>
                  <a:pt x="611134" y="276402"/>
                </a:lnTo>
                <a:lnTo>
                  <a:pt x="618808" y="277952"/>
                </a:lnTo>
                <a:lnTo>
                  <a:pt x="625077" y="282176"/>
                </a:lnTo>
                <a:lnTo>
                  <a:pt x="629306" y="288441"/>
                </a:lnTo>
                <a:lnTo>
                  <a:pt x="630858" y="296113"/>
                </a:lnTo>
                <a:lnTo>
                  <a:pt x="629306" y="303784"/>
                </a:lnTo>
                <a:lnTo>
                  <a:pt x="625077" y="310049"/>
                </a:lnTo>
                <a:lnTo>
                  <a:pt x="618808" y="314274"/>
                </a:lnTo>
                <a:lnTo>
                  <a:pt x="611134" y="315823"/>
                </a:lnTo>
                <a:lnTo>
                  <a:pt x="666107" y="315823"/>
                </a:lnTo>
                <a:lnTo>
                  <a:pt x="670198" y="300015"/>
                </a:lnTo>
                <a:lnTo>
                  <a:pt x="666913" y="276758"/>
                </a:lnTo>
                <a:lnTo>
                  <a:pt x="666740" y="276402"/>
                </a:lnTo>
                <a:close/>
              </a:path>
              <a:path w="670559" h="454025">
                <a:moveTo>
                  <a:pt x="282288" y="185508"/>
                </a:moveTo>
                <a:lnTo>
                  <a:pt x="157643" y="185508"/>
                </a:lnTo>
                <a:lnTo>
                  <a:pt x="313078" y="237312"/>
                </a:lnTo>
                <a:lnTo>
                  <a:pt x="317447" y="237312"/>
                </a:lnTo>
                <a:lnTo>
                  <a:pt x="439948" y="196545"/>
                </a:lnTo>
                <a:lnTo>
                  <a:pt x="315364" y="196545"/>
                </a:lnTo>
                <a:lnTo>
                  <a:pt x="282288" y="185508"/>
                </a:lnTo>
                <a:close/>
              </a:path>
              <a:path w="670559" h="454025">
                <a:moveTo>
                  <a:pt x="440000" y="40779"/>
                </a:moveTo>
                <a:lnTo>
                  <a:pt x="315364" y="40779"/>
                </a:lnTo>
                <a:lnTo>
                  <a:pt x="548828" y="118656"/>
                </a:lnTo>
                <a:lnTo>
                  <a:pt x="315364" y="196545"/>
                </a:lnTo>
                <a:lnTo>
                  <a:pt x="439948" y="196545"/>
                </a:lnTo>
                <a:lnTo>
                  <a:pt x="473111" y="185508"/>
                </a:lnTo>
                <a:lnTo>
                  <a:pt x="512557" y="185508"/>
                </a:lnTo>
                <a:lnTo>
                  <a:pt x="512557" y="172288"/>
                </a:lnTo>
                <a:lnTo>
                  <a:pt x="591411" y="146075"/>
                </a:lnTo>
                <a:lnTo>
                  <a:pt x="630876" y="146075"/>
                </a:lnTo>
                <a:lnTo>
                  <a:pt x="630883" y="110185"/>
                </a:lnTo>
                <a:lnTo>
                  <a:pt x="625473" y="102628"/>
                </a:lnTo>
                <a:lnTo>
                  <a:pt x="440000" y="40779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0" name="object 70"/>
          <p:cNvSpPr/>
          <p:nvPr/>
        </p:nvSpPr>
        <p:spPr>
          <a:xfrm>
            <a:off x="7579475" y="1066133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39433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1" name="object 71"/>
          <p:cNvSpPr/>
          <p:nvPr/>
        </p:nvSpPr>
        <p:spPr>
          <a:xfrm>
            <a:off x="7540029" y="1026693"/>
            <a:ext cx="118745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325" y="0"/>
                </a:lnTo>
              </a:path>
            </a:pathLst>
          </a:custGeom>
          <a:ln w="39446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2" name="object 72"/>
          <p:cNvSpPr/>
          <p:nvPr/>
        </p:nvSpPr>
        <p:spPr>
          <a:xfrm>
            <a:off x="7579475" y="987247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39446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3" name="object 73"/>
          <p:cNvSpPr/>
          <p:nvPr/>
        </p:nvSpPr>
        <p:spPr>
          <a:xfrm>
            <a:off x="7697776" y="928103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33" y="0"/>
                </a:lnTo>
              </a:path>
            </a:pathLst>
          </a:custGeom>
          <a:ln w="39420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4" name="object 74"/>
          <p:cNvSpPr/>
          <p:nvPr/>
        </p:nvSpPr>
        <p:spPr>
          <a:xfrm>
            <a:off x="7658355" y="888669"/>
            <a:ext cx="118745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300" y="0"/>
                </a:lnTo>
              </a:path>
            </a:pathLst>
          </a:custGeom>
          <a:ln w="39446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5" name="object 75"/>
          <p:cNvSpPr/>
          <p:nvPr/>
        </p:nvSpPr>
        <p:spPr>
          <a:xfrm>
            <a:off x="7697776" y="849236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33" y="0"/>
                </a:lnTo>
              </a:path>
            </a:pathLst>
          </a:custGeom>
          <a:ln w="39420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6" name="object 76"/>
          <p:cNvSpPr/>
          <p:nvPr/>
        </p:nvSpPr>
        <p:spPr>
          <a:xfrm>
            <a:off x="8407617" y="928090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39420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7" name="object 77"/>
          <p:cNvSpPr/>
          <p:nvPr/>
        </p:nvSpPr>
        <p:spPr>
          <a:xfrm>
            <a:off x="8328737" y="928090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46" y="0"/>
                </a:lnTo>
              </a:path>
            </a:pathLst>
          </a:custGeom>
          <a:ln w="39420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8" name="object 78"/>
          <p:cNvSpPr/>
          <p:nvPr/>
        </p:nvSpPr>
        <p:spPr>
          <a:xfrm>
            <a:off x="8249883" y="928090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0" y="0"/>
                </a:moveTo>
                <a:lnTo>
                  <a:pt x="39433" y="0"/>
                </a:lnTo>
              </a:path>
            </a:pathLst>
          </a:custGeom>
          <a:ln w="39420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9" name="object 89"/>
          <p:cNvSpPr/>
          <p:nvPr/>
        </p:nvSpPr>
        <p:spPr>
          <a:xfrm>
            <a:off x="7279831" y="5568582"/>
            <a:ext cx="812419" cy="3177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0" name="object 90"/>
          <p:cNvSpPr/>
          <p:nvPr/>
        </p:nvSpPr>
        <p:spPr>
          <a:xfrm>
            <a:off x="7273012" y="5950941"/>
            <a:ext cx="834263" cy="3288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1" name="object 91"/>
          <p:cNvSpPr/>
          <p:nvPr/>
        </p:nvSpPr>
        <p:spPr>
          <a:xfrm>
            <a:off x="7053047" y="3050299"/>
            <a:ext cx="369570" cy="59690"/>
          </a:xfrm>
          <a:custGeom>
            <a:avLst/>
            <a:gdLst/>
            <a:ahLst/>
            <a:cxnLst/>
            <a:rect l="l" t="t" r="r" b="b"/>
            <a:pathLst>
              <a:path w="369570" h="59689">
                <a:moveTo>
                  <a:pt x="0" y="0"/>
                </a:moveTo>
                <a:lnTo>
                  <a:pt x="369100" y="0"/>
                </a:lnTo>
                <a:lnTo>
                  <a:pt x="369100" y="59651"/>
                </a:lnTo>
                <a:lnTo>
                  <a:pt x="0" y="59651"/>
                </a:lnTo>
                <a:lnTo>
                  <a:pt x="0" y="0"/>
                </a:lnTo>
                <a:close/>
              </a:path>
            </a:pathLst>
          </a:custGeom>
          <a:solidFill>
            <a:srgbClr val="6DA8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2" name="object 92"/>
          <p:cNvSpPr/>
          <p:nvPr/>
        </p:nvSpPr>
        <p:spPr>
          <a:xfrm>
            <a:off x="7257072" y="2663101"/>
            <a:ext cx="265430" cy="553720"/>
          </a:xfrm>
          <a:custGeom>
            <a:avLst/>
            <a:gdLst/>
            <a:ahLst/>
            <a:cxnLst/>
            <a:rect l="l" t="t" r="r" b="b"/>
            <a:pathLst>
              <a:path w="265429" h="553720">
                <a:moveTo>
                  <a:pt x="79552" y="0"/>
                </a:moveTo>
                <a:lnTo>
                  <a:pt x="0" y="0"/>
                </a:lnTo>
                <a:lnTo>
                  <a:pt x="0" y="138404"/>
                </a:lnTo>
                <a:lnTo>
                  <a:pt x="79552" y="138404"/>
                </a:lnTo>
                <a:lnTo>
                  <a:pt x="145186" y="175615"/>
                </a:lnTo>
                <a:lnTo>
                  <a:pt x="145186" y="553580"/>
                </a:lnTo>
                <a:lnTo>
                  <a:pt x="265302" y="513803"/>
                </a:lnTo>
                <a:lnTo>
                  <a:pt x="265302" y="166217"/>
                </a:lnTo>
                <a:lnTo>
                  <a:pt x="261196" y="140527"/>
                </a:lnTo>
                <a:lnTo>
                  <a:pt x="250012" y="114993"/>
                </a:lnTo>
                <a:lnTo>
                  <a:pt x="233456" y="92567"/>
                </a:lnTo>
                <a:lnTo>
                  <a:pt x="213233" y="76199"/>
                </a:lnTo>
                <a:lnTo>
                  <a:pt x="79552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3" name="object 93"/>
          <p:cNvSpPr/>
          <p:nvPr/>
        </p:nvSpPr>
        <p:spPr>
          <a:xfrm>
            <a:off x="7116928" y="2432901"/>
            <a:ext cx="120014" cy="139065"/>
          </a:xfrm>
          <a:custGeom>
            <a:avLst/>
            <a:gdLst/>
            <a:ahLst/>
            <a:cxnLst/>
            <a:rect l="l" t="t" r="r" b="b"/>
            <a:pathLst>
              <a:path w="120015" h="139064">
                <a:moveTo>
                  <a:pt x="0" y="0"/>
                </a:moveTo>
                <a:lnTo>
                  <a:pt x="119976" y="0"/>
                </a:lnTo>
                <a:lnTo>
                  <a:pt x="119976" y="139014"/>
                </a:lnTo>
                <a:lnTo>
                  <a:pt x="0" y="139014"/>
                </a:lnTo>
                <a:lnTo>
                  <a:pt x="0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4" name="object 94"/>
          <p:cNvSpPr/>
          <p:nvPr/>
        </p:nvSpPr>
        <p:spPr>
          <a:xfrm>
            <a:off x="6873684" y="3176905"/>
            <a:ext cx="648970" cy="161290"/>
          </a:xfrm>
          <a:custGeom>
            <a:avLst/>
            <a:gdLst/>
            <a:ahLst/>
            <a:cxnLst/>
            <a:rect l="l" t="t" r="r" b="b"/>
            <a:pathLst>
              <a:path w="648970" h="161289">
                <a:moveTo>
                  <a:pt x="648690" y="0"/>
                </a:moveTo>
                <a:lnTo>
                  <a:pt x="128689" y="0"/>
                </a:lnTo>
                <a:lnTo>
                  <a:pt x="103666" y="4324"/>
                </a:lnTo>
                <a:lnTo>
                  <a:pt x="79643" y="16102"/>
                </a:lnTo>
                <a:lnTo>
                  <a:pt x="59346" y="33534"/>
                </a:lnTo>
                <a:lnTo>
                  <a:pt x="45504" y="54825"/>
                </a:lnTo>
                <a:lnTo>
                  <a:pt x="0" y="160896"/>
                </a:lnTo>
                <a:lnTo>
                  <a:pt x="648690" y="160896"/>
                </a:lnTo>
                <a:lnTo>
                  <a:pt x="648690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5" name="object 95"/>
          <p:cNvSpPr/>
          <p:nvPr/>
        </p:nvSpPr>
        <p:spPr>
          <a:xfrm>
            <a:off x="7461936" y="2989834"/>
            <a:ext cx="121285" cy="121285"/>
          </a:xfrm>
          <a:custGeom>
            <a:avLst/>
            <a:gdLst/>
            <a:ahLst/>
            <a:cxnLst/>
            <a:rect l="l" t="t" r="r" b="b"/>
            <a:pathLst>
              <a:path w="121284" h="121285">
                <a:moveTo>
                  <a:pt x="60439" y="0"/>
                </a:moveTo>
                <a:lnTo>
                  <a:pt x="36915" y="4752"/>
                </a:lnTo>
                <a:lnTo>
                  <a:pt x="17703" y="17711"/>
                </a:lnTo>
                <a:lnTo>
                  <a:pt x="4750" y="36931"/>
                </a:lnTo>
                <a:lnTo>
                  <a:pt x="0" y="60464"/>
                </a:lnTo>
                <a:lnTo>
                  <a:pt x="4750" y="83997"/>
                </a:lnTo>
                <a:lnTo>
                  <a:pt x="17703" y="103217"/>
                </a:lnTo>
                <a:lnTo>
                  <a:pt x="36915" y="116177"/>
                </a:lnTo>
                <a:lnTo>
                  <a:pt x="60439" y="120929"/>
                </a:lnTo>
                <a:lnTo>
                  <a:pt x="83979" y="116177"/>
                </a:lnTo>
                <a:lnTo>
                  <a:pt x="103203" y="103217"/>
                </a:lnTo>
                <a:lnTo>
                  <a:pt x="116164" y="83997"/>
                </a:lnTo>
                <a:lnTo>
                  <a:pt x="120916" y="60464"/>
                </a:lnTo>
                <a:lnTo>
                  <a:pt x="116164" y="36931"/>
                </a:lnTo>
                <a:lnTo>
                  <a:pt x="103203" y="17711"/>
                </a:lnTo>
                <a:lnTo>
                  <a:pt x="83979" y="4752"/>
                </a:lnTo>
                <a:lnTo>
                  <a:pt x="60439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6" name="object 96"/>
          <p:cNvSpPr/>
          <p:nvPr/>
        </p:nvSpPr>
        <p:spPr>
          <a:xfrm>
            <a:off x="7076884" y="2571915"/>
            <a:ext cx="200660" cy="330200"/>
          </a:xfrm>
          <a:custGeom>
            <a:avLst/>
            <a:gdLst/>
            <a:ahLst/>
            <a:cxnLst/>
            <a:rect l="l" t="t" r="r" b="b"/>
            <a:pathLst>
              <a:path w="200659" h="330200">
                <a:moveTo>
                  <a:pt x="0" y="0"/>
                </a:moveTo>
                <a:lnTo>
                  <a:pt x="200075" y="0"/>
                </a:lnTo>
                <a:lnTo>
                  <a:pt x="200075" y="329603"/>
                </a:lnTo>
                <a:lnTo>
                  <a:pt x="0" y="3296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7" name="object 97"/>
          <p:cNvSpPr/>
          <p:nvPr/>
        </p:nvSpPr>
        <p:spPr>
          <a:xfrm>
            <a:off x="7117073" y="2901518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876"/>
                </a:lnTo>
              </a:path>
            </a:pathLst>
          </a:custGeom>
          <a:ln w="60058">
            <a:solidFill>
              <a:srgbClr val="6DA8D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8" name="object 98"/>
          <p:cNvSpPr/>
          <p:nvPr/>
        </p:nvSpPr>
        <p:spPr>
          <a:xfrm>
            <a:off x="7236784" y="2901518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876"/>
                </a:lnTo>
              </a:path>
            </a:pathLst>
          </a:custGeom>
          <a:ln w="60058">
            <a:solidFill>
              <a:srgbClr val="6DA8D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9" name="object 99"/>
          <p:cNvSpPr/>
          <p:nvPr/>
        </p:nvSpPr>
        <p:spPr>
          <a:xfrm>
            <a:off x="7038137" y="2417978"/>
            <a:ext cx="499745" cy="580390"/>
          </a:xfrm>
          <a:custGeom>
            <a:avLst/>
            <a:gdLst/>
            <a:ahLst/>
            <a:cxnLst/>
            <a:rect l="l" t="t" r="r" b="b"/>
            <a:pathLst>
              <a:path w="499745" h="580389">
                <a:moveTo>
                  <a:pt x="63817" y="498449"/>
                </a:moveTo>
                <a:lnTo>
                  <a:pt x="33985" y="498449"/>
                </a:lnTo>
                <a:lnTo>
                  <a:pt x="33985" y="573633"/>
                </a:lnTo>
                <a:lnTo>
                  <a:pt x="40652" y="580326"/>
                </a:lnTo>
                <a:lnTo>
                  <a:pt x="117195" y="580326"/>
                </a:lnTo>
                <a:lnTo>
                  <a:pt x="123875" y="573633"/>
                </a:lnTo>
                <a:lnTo>
                  <a:pt x="123875" y="550494"/>
                </a:lnTo>
                <a:lnTo>
                  <a:pt x="63817" y="550494"/>
                </a:lnTo>
                <a:lnTo>
                  <a:pt x="63817" y="498449"/>
                </a:lnTo>
                <a:close/>
              </a:path>
              <a:path w="499745" h="580389">
                <a:moveTo>
                  <a:pt x="183540" y="498449"/>
                </a:moveTo>
                <a:lnTo>
                  <a:pt x="153708" y="498449"/>
                </a:lnTo>
                <a:lnTo>
                  <a:pt x="153708" y="573633"/>
                </a:lnTo>
                <a:lnTo>
                  <a:pt x="160388" y="580326"/>
                </a:lnTo>
                <a:lnTo>
                  <a:pt x="236918" y="580326"/>
                </a:lnTo>
                <a:lnTo>
                  <a:pt x="243611" y="573633"/>
                </a:lnTo>
                <a:lnTo>
                  <a:pt x="243611" y="550494"/>
                </a:lnTo>
                <a:lnTo>
                  <a:pt x="183540" y="550494"/>
                </a:lnTo>
                <a:lnTo>
                  <a:pt x="183540" y="498449"/>
                </a:lnTo>
                <a:close/>
              </a:path>
              <a:path w="499745" h="580389">
                <a:moveTo>
                  <a:pt x="123875" y="498449"/>
                </a:moveTo>
                <a:lnTo>
                  <a:pt x="94043" y="498449"/>
                </a:lnTo>
                <a:lnTo>
                  <a:pt x="94043" y="550494"/>
                </a:lnTo>
                <a:lnTo>
                  <a:pt x="123875" y="550494"/>
                </a:lnTo>
                <a:lnTo>
                  <a:pt x="123875" y="498449"/>
                </a:lnTo>
                <a:close/>
              </a:path>
              <a:path w="499745" h="580389">
                <a:moveTo>
                  <a:pt x="243611" y="498449"/>
                </a:moveTo>
                <a:lnTo>
                  <a:pt x="213766" y="498449"/>
                </a:lnTo>
                <a:lnTo>
                  <a:pt x="213766" y="550494"/>
                </a:lnTo>
                <a:lnTo>
                  <a:pt x="243611" y="550494"/>
                </a:lnTo>
                <a:lnTo>
                  <a:pt x="243611" y="498449"/>
                </a:lnTo>
                <a:close/>
              </a:path>
              <a:path w="499745" h="580389">
                <a:moveTo>
                  <a:pt x="354772" y="260032"/>
                </a:moveTo>
                <a:lnTo>
                  <a:pt x="294525" y="260032"/>
                </a:lnTo>
                <a:lnTo>
                  <a:pt x="424738" y="334238"/>
                </a:lnTo>
                <a:lnTo>
                  <a:pt x="441899" y="348230"/>
                </a:lnTo>
                <a:lnTo>
                  <a:pt x="456090" y="367545"/>
                </a:lnTo>
                <a:lnTo>
                  <a:pt x="465749" y="389483"/>
                </a:lnTo>
                <a:lnTo>
                  <a:pt x="469315" y="411340"/>
                </a:lnTo>
                <a:lnTo>
                  <a:pt x="469315" y="520446"/>
                </a:lnTo>
                <a:lnTo>
                  <a:pt x="476008" y="527126"/>
                </a:lnTo>
                <a:lnTo>
                  <a:pt x="492467" y="527126"/>
                </a:lnTo>
                <a:lnTo>
                  <a:pt x="499160" y="520446"/>
                </a:lnTo>
                <a:lnTo>
                  <a:pt x="499160" y="411340"/>
                </a:lnTo>
                <a:lnTo>
                  <a:pt x="494550" y="381698"/>
                </a:lnTo>
                <a:lnTo>
                  <a:pt x="481899" y="352612"/>
                </a:lnTo>
                <a:lnTo>
                  <a:pt x="462979" y="327140"/>
                </a:lnTo>
                <a:lnTo>
                  <a:pt x="439559" y="308343"/>
                </a:lnTo>
                <a:lnTo>
                  <a:pt x="354772" y="260032"/>
                </a:lnTo>
                <a:close/>
              </a:path>
              <a:path w="499745" h="580389">
                <a:moveTo>
                  <a:pt x="270916" y="468604"/>
                </a:moveTo>
                <a:lnTo>
                  <a:pt x="6667" y="468604"/>
                </a:lnTo>
                <a:lnTo>
                  <a:pt x="25" y="475284"/>
                </a:lnTo>
                <a:lnTo>
                  <a:pt x="0" y="491782"/>
                </a:lnTo>
                <a:lnTo>
                  <a:pt x="6667" y="498449"/>
                </a:lnTo>
                <a:lnTo>
                  <a:pt x="270916" y="498449"/>
                </a:lnTo>
                <a:lnTo>
                  <a:pt x="277596" y="491782"/>
                </a:lnTo>
                <a:lnTo>
                  <a:pt x="277596" y="475284"/>
                </a:lnTo>
                <a:lnTo>
                  <a:pt x="270916" y="468604"/>
                </a:lnTo>
                <a:close/>
              </a:path>
              <a:path w="499745" h="580389">
                <a:moveTo>
                  <a:pt x="207035" y="0"/>
                </a:moveTo>
                <a:lnTo>
                  <a:pt x="70573" y="0"/>
                </a:lnTo>
                <a:lnTo>
                  <a:pt x="63880" y="6692"/>
                </a:lnTo>
                <a:lnTo>
                  <a:pt x="63880" y="139014"/>
                </a:lnTo>
                <a:lnTo>
                  <a:pt x="30505" y="139026"/>
                </a:lnTo>
                <a:lnTo>
                  <a:pt x="23837" y="145707"/>
                </a:lnTo>
                <a:lnTo>
                  <a:pt x="23837" y="468604"/>
                </a:lnTo>
                <a:lnTo>
                  <a:pt x="53682" y="468604"/>
                </a:lnTo>
                <a:lnTo>
                  <a:pt x="53682" y="168833"/>
                </a:lnTo>
                <a:lnTo>
                  <a:pt x="253745" y="168833"/>
                </a:lnTo>
                <a:lnTo>
                  <a:pt x="253745" y="145707"/>
                </a:lnTo>
                <a:lnTo>
                  <a:pt x="247091" y="139026"/>
                </a:lnTo>
                <a:lnTo>
                  <a:pt x="93713" y="139026"/>
                </a:lnTo>
                <a:lnTo>
                  <a:pt x="93713" y="29845"/>
                </a:lnTo>
                <a:lnTo>
                  <a:pt x="213702" y="29845"/>
                </a:lnTo>
                <a:lnTo>
                  <a:pt x="213702" y="6692"/>
                </a:lnTo>
                <a:lnTo>
                  <a:pt x="207035" y="0"/>
                </a:lnTo>
                <a:close/>
              </a:path>
              <a:path w="499745" h="580389">
                <a:moveTo>
                  <a:pt x="253745" y="168833"/>
                </a:moveTo>
                <a:lnTo>
                  <a:pt x="223926" y="168833"/>
                </a:lnTo>
                <a:lnTo>
                  <a:pt x="223926" y="468604"/>
                </a:lnTo>
                <a:lnTo>
                  <a:pt x="253745" y="468604"/>
                </a:lnTo>
                <a:lnTo>
                  <a:pt x="253745" y="260032"/>
                </a:lnTo>
                <a:lnTo>
                  <a:pt x="354772" y="260032"/>
                </a:lnTo>
                <a:lnTo>
                  <a:pt x="303618" y="230886"/>
                </a:lnTo>
                <a:lnTo>
                  <a:pt x="301078" y="230212"/>
                </a:lnTo>
                <a:lnTo>
                  <a:pt x="253745" y="230212"/>
                </a:lnTo>
                <a:lnTo>
                  <a:pt x="253745" y="168833"/>
                </a:lnTo>
                <a:close/>
              </a:path>
              <a:path w="499745" h="580389">
                <a:moveTo>
                  <a:pt x="213702" y="29845"/>
                </a:moveTo>
                <a:lnTo>
                  <a:pt x="183870" y="29845"/>
                </a:lnTo>
                <a:lnTo>
                  <a:pt x="183870" y="139026"/>
                </a:lnTo>
                <a:lnTo>
                  <a:pt x="247091" y="139026"/>
                </a:lnTo>
                <a:lnTo>
                  <a:pt x="213702" y="139014"/>
                </a:lnTo>
                <a:lnTo>
                  <a:pt x="213702" y="29845"/>
                </a:lnTo>
                <a:close/>
              </a:path>
            </a:pathLst>
          </a:custGeom>
          <a:solidFill>
            <a:srgbClr val="082A4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0" name="object 100"/>
          <p:cNvSpPr/>
          <p:nvPr/>
        </p:nvSpPr>
        <p:spPr>
          <a:xfrm>
            <a:off x="6858000" y="2784475"/>
            <a:ext cx="739775" cy="568325"/>
          </a:xfrm>
          <a:custGeom>
            <a:avLst/>
            <a:gdLst/>
            <a:ahLst/>
            <a:cxnLst/>
            <a:rect l="l" t="t" r="r" b="b"/>
            <a:pathLst>
              <a:path w="739775" h="568325">
                <a:moveTo>
                  <a:pt x="559181" y="280758"/>
                </a:moveTo>
                <a:lnTo>
                  <a:pt x="529336" y="280758"/>
                </a:lnTo>
                <a:lnTo>
                  <a:pt x="529336" y="377520"/>
                </a:lnTo>
                <a:lnTo>
                  <a:pt x="144373" y="377520"/>
                </a:lnTo>
                <a:lnTo>
                  <a:pt x="87069" y="396016"/>
                </a:lnTo>
                <a:lnTo>
                  <a:pt x="47472" y="441363"/>
                </a:lnTo>
                <a:lnTo>
                  <a:pt x="0" y="552056"/>
                </a:lnTo>
                <a:lnTo>
                  <a:pt x="482" y="557339"/>
                </a:lnTo>
                <a:lnTo>
                  <a:pt x="5994" y="565708"/>
                </a:lnTo>
                <a:lnTo>
                  <a:pt x="10668" y="568248"/>
                </a:lnTo>
                <a:lnTo>
                  <a:pt x="672617" y="568248"/>
                </a:lnTo>
                <a:lnTo>
                  <a:pt x="679297" y="561555"/>
                </a:lnTo>
                <a:lnTo>
                  <a:pt x="679297" y="538416"/>
                </a:lnTo>
                <a:lnTo>
                  <a:pt x="38315" y="538416"/>
                </a:lnTo>
                <a:lnTo>
                  <a:pt x="74891" y="453123"/>
                </a:lnTo>
                <a:lnTo>
                  <a:pt x="86444" y="435500"/>
                </a:lnTo>
                <a:lnTo>
                  <a:pt x="103498" y="420925"/>
                </a:lnTo>
                <a:lnTo>
                  <a:pt x="123619" y="411003"/>
                </a:lnTo>
                <a:lnTo>
                  <a:pt x="144373" y="407339"/>
                </a:lnTo>
                <a:lnTo>
                  <a:pt x="612165" y="407339"/>
                </a:lnTo>
                <a:lnTo>
                  <a:pt x="618832" y="400659"/>
                </a:lnTo>
                <a:lnTo>
                  <a:pt x="618832" y="384187"/>
                </a:lnTo>
                <a:lnTo>
                  <a:pt x="612165" y="377494"/>
                </a:lnTo>
                <a:lnTo>
                  <a:pt x="559181" y="377494"/>
                </a:lnTo>
                <a:lnTo>
                  <a:pt x="559181" y="280758"/>
                </a:lnTo>
                <a:close/>
              </a:path>
              <a:path w="739775" h="568325">
                <a:moveTo>
                  <a:pt x="664375" y="190461"/>
                </a:moveTo>
                <a:lnTo>
                  <a:pt x="635067" y="196393"/>
                </a:lnTo>
                <a:lnTo>
                  <a:pt x="611104" y="212561"/>
                </a:lnTo>
                <a:lnTo>
                  <a:pt x="594934" y="236523"/>
                </a:lnTo>
                <a:lnTo>
                  <a:pt x="589000" y="265836"/>
                </a:lnTo>
                <a:lnTo>
                  <a:pt x="593602" y="291783"/>
                </a:lnTo>
                <a:lnTo>
                  <a:pt x="606312" y="313847"/>
                </a:lnTo>
                <a:lnTo>
                  <a:pt x="625481" y="330374"/>
                </a:lnTo>
                <a:lnTo>
                  <a:pt x="649465" y="339712"/>
                </a:lnTo>
                <a:lnTo>
                  <a:pt x="649465" y="538416"/>
                </a:lnTo>
                <a:lnTo>
                  <a:pt x="679297" y="538416"/>
                </a:lnTo>
                <a:lnTo>
                  <a:pt x="679297" y="339712"/>
                </a:lnTo>
                <a:lnTo>
                  <a:pt x="703277" y="330374"/>
                </a:lnTo>
                <a:lnTo>
                  <a:pt x="722452" y="313847"/>
                </a:lnTo>
                <a:lnTo>
                  <a:pt x="723874" y="311378"/>
                </a:lnTo>
                <a:lnTo>
                  <a:pt x="664375" y="311378"/>
                </a:lnTo>
                <a:lnTo>
                  <a:pt x="646666" y="307795"/>
                </a:lnTo>
                <a:lnTo>
                  <a:pt x="632188" y="298027"/>
                </a:lnTo>
                <a:lnTo>
                  <a:pt x="622418" y="283550"/>
                </a:lnTo>
                <a:lnTo>
                  <a:pt x="618832" y="265836"/>
                </a:lnTo>
                <a:lnTo>
                  <a:pt x="622418" y="248128"/>
                </a:lnTo>
                <a:lnTo>
                  <a:pt x="632188" y="233649"/>
                </a:lnTo>
                <a:lnTo>
                  <a:pt x="646666" y="223879"/>
                </a:lnTo>
                <a:lnTo>
                  <a:pt x="664375" y="220294"/>
                </a:lnTo>
                <a:lnTo>
                  <a:pt x="722883" y="220294"/>
                </a:lnTo>
                <a:lnTo>
                  <a:pt x="717662" y="212561"/>
                </a:lnTo>
                <a:lnTo>
                  <a:pt x="693692" y="196393"/>
                </a:lnTo>
                <a:lnTo>
                  <a:pt x="664375" y="190461"/>
                </a:lnTo>
                <a:close/>
              </a:path>
              <a:path w="739775" h="568325">
                <a:moveTo>
                  <a:pt x="478828" y="0"/>
                </a:moveTo>
                <a:lnTo>
                  <a:pt x="469722" y="2501"/>
                </a:lnTo>
                <a:lnTo>
                  <a:pt x="461594" y="16852"/>
                </a:lnTo>
                <a:lnTo>
                  <a:pt x="464096" y="25933"/>
                </a:lnTo>
                <a:lnTo>
                  <a:pt x="529336" y="62928"/>
                </a:lnTo>
                <a:lnTo>
                  <a:pt x="529336" y="250913"/>
                </a:lnTo>
                <a:lnTo>
                  <a:pt x="186804" y="250913"/>
                </a:lnTo>
                <a:lnTo>
                  <a:pt x="180136" y="257594"/>
                </a:lnTo>
                <a:lnTo>
                  <a:pt x="180136" y="333743"/>
                </a:lnTo>
                <a:lnTo>
                  <a:pt x="186804" y="340410"/>
                </a:lnTo>
                <a:lnTo>
                  <a:pt x="492823" y="340410"/>
                </a:lnTo>
                <a:lnTo>
                  <a:pt x="499503" y="333743"/>
                </a:lnTo>
                <a:lnTo>
                  <a:pt x="499503" y="317258"/>
                </a:lnTo>
                <a:lnTo>
                  <a:pt x="492823" y="310578"/>
                </a:lnTo>
                <a:lnTo>
                  <a:pt x="209956" y="310578"/>
                </a:lnTo>
                <a:lnTo>
                  <a:pt x="209956" y="280758"/>
                </a:lnTo>
                <a:lnTo>
                  <a:pt x="559181" y="280758"/>
                </a:lnTo>
                <a:lnTo>
                  <a:pt x="559181" y="48869"/>
                </a:lnTo>
                <a:lnTo>
                  <a:pt x="556285" y="43916"/>
                </a:lnTo>
                <a:lnTo>
                  <a:pt x="478828" y="0"/>
                </a:lnTo>
                <a:close/>
              </a:path>
              <a:path w="739775" h="568325">
                <a:moveTo>
                  <a:pt x="722883" y="220294"/>
                </a:moveTo>
                <a:lnTo>
                  <a:pt x="664375" y="220294"/>
                </a:lnTo>
                <a:lnTo>
                  <a:pt x="682088" y="223879"/>
                </a:lnTo>
                <a:lnTo>
                  <a:pt x="696566" y="233649"/>
                </a:lnTo>
                <a:lnTo>
                  <a:pt x="706333" y="248128"/>
                </a:lnTo>
                <a:lnTo>
                  <a:pt x="709917" y="265836"/>
                </a:lnTo>
                <a:lnTo>
                  <a:pt x="706333" y="283550"/>
                </a:lnTo>
                <a:lnTo>
                  <a:pt x="696566" y="298027"/>
                </a:lnTo>
                <a:lnTo>
                  <a:pt x="682088" y="307795"/>
                </a:lnTo>
                <a:lnTo>
                  <a:pt x="664375" y="311378"/>
                </a:lnTo>
                <a:lnTo>
                  <a:pt x="723874" y="311378"/>
                </a:lnTo>
                <a:lnTo>
                  <a:pt x="735168" y="291783"/>
                </a:lnTo>
                <a:lnTo>
                  <a:pt x="739775" y="265836"/>
                </a:lnTo>
                <a:lnTo>
                  <a:pt x="733839" y="236523"/>
                </a:lnTo>
                <a:lnTo>
                  <a:pt x="722883" y="220294"/>
                </a:lnTo>
                <a:close/>
              </a:path>
            </a:pathLst>
          </a:custGeom>
          <a:solidFill>
            <a:srgbClr val="082A4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1" name="object 101"/>
          <p:cNvSpPr/>
          <p:nvPr/>
        </p:nvSpPr>
        <p:spPr>
          <a:xfrm>
            <a:off x="7896760" y="2996984"/>
            <a:ext cx="801370" cy="295910"/>
          </a:xfrm>
          <a:custGeom>
            <a:avLst/>
            <a:gdLst/>
            <a:ahLst/>
            <a:cxnLst/>
            <a:rect l="l" t="t" r="r" b="b"/>
            <a:pathLst>
              <a:path w="801370" h="295910">
                <a:moveTo>
                  <a:pt x="670839" y="0"/>
                </a:moveTo>
                <a:lnTo>
                  <a:pt x="130454" y="0"/>
                </a:lnTo>
                <a:lnTo>
                  <a:pt x="97987" y="33302"/>
                </a:lnTo>
                <a:lnTo>
                  <a:pt x="69535" y="70182"/>
                </a:lnTo>
                <a:lnTo>
                  <a:pt x="45455" y="110285"/>
                </a:lnTo>
                <a:lnTo>
                  <a:pt x="26104" y="153254"/>
                </a:lnTo>
                <a:lnTo>
                  <a:pt x="11840" y="198732"/>
                </a:lnTo>
                <a:lnTo>
                  <a:pt x="3019" y="246365"/>
                </a:lnTo>
                <a:lnTo>
                  <a:pt x="0" y="295795"/>
                </a:lnTo>
                <a:lnTo>
                  <a:pt x="801293" y="295795"/>
                </a:lnTo>
                <a:lnTo>
                  <a:pt x="798274" y="246365"/>
                </a:lnTo>
                <a:lnTo>
                  <a:pt x="789455" y="198732"/>
                </a:lnTo>
                <a:lnTo>
                  <a:pt x="775193" y="153254"/>
                </a:lnTo>
                <a:lnTo>
                  <a:pt x="755843" y="110285"/>
                </a:lnTo>
                <a:lnTo>
                  <a:pt x="731764" y="70182"/>
                </a:lnTo>
                <a:lnTo>
                  <a:pt x="703310" y="33302"/>
                </a:lnTo>
                <a:lnTo>
                  <a:pt x="670839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2" name="object 102"/>
          <p:cNvSpPr/>
          <p:nvPr/>
        </p:nvSpPr>
        <p:spPr>
          <a:xfrm>
            <a:off x="8027201" y="2921826"/>
            <a:ext cx="541020" cy="371475"/>
          </a:xfrm>
          <a:custGeom>
            <a:avLst/>
            <a:gdLst/>
            <a:ahLst/>
            <a:cxnLst/>
            <a:rect l="l" t="t" r="r" b="b"/>
            <a:pathLst>
              <a:path w="541020" h="371475">
                <a:moveTo>
                  <a:pt x="408978" y="146088"/>
                </a:moveTo>
                <a:lnTo>
                  <a:pt x="131432" y="146088"/>
                </a:lnTo>
                <a:lnTo>
                  <a:pt x="131432" y="181279"/>
                </a:lnTo>
                <a:lnTo>
                  <a:pt x="270192" y="370954"/>
                </a:lnTo>
                <a:lnTo>
                  <a:pt x="408965" y="181279"/>
                </a:lnTo>
                <a:lnTo>
                  <a:pt x="408978" y="146088"/>
                </a:lnTo>
                <a:close/>
              </a:path>
              <a:path w="541020" h="371475">
                <a:moveTo>
                  <a:pt x="421767" y="0"/>
                </a:moveTo>
                <a:lnTo>
                  <a:pt x="118643" y="0"/>
                </a:lnTo>
                <a:lnTo>
                  <a:pt x="86392" y="14899"/>
                </a:lnTo>
                <a:lnTo>
                  <a:pt x="55768" y="32500"/>
                </a:lnTo>
                <a:lnTo>
                  <a:pt x="26921" y="52647"/>
                </a:lnTo>
                <a:lnTo>
                  <a:pt x="0" y="75183"/>
                </a:lnTo>
                <a:lnTo>
                  <a:pt x="51879" y="146088"/>
                </a:lnTo>
                <a:lnTo>
                  <a:pt x="488530" y="146088"/>
                </a:lnTo>
                <a:lnTo>
                  <a:pt x="540410" y="75183"/>
                </a:lnTo>
                <a:lnTo>
                  <a:pt x="513483" y="52647"/>
                </a:lnTo>
                <a:lnTo>
                  <a:pt x="484636" y="32500"/>
                </a:lnTo>
                <a:lnTo>
                  <a:pt x="454015" y="14899"/>
                </a:lnTo>
                <a:lnTo>
                  <a:pt x="421767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3" name="object 103"/>
          <p:cNvSpPr/>
          <p:nvPr/>
        </p:nvSpPr>
        <p:spPr>
          <a:xfrm>
            <a:off x="8145844" y="2892133"/>
            <a:ext cx="303530" cy="236854"/>
          </a:xfrm>
          <a:custGeom>
            <a:avLst/>
            <a:gdLst/>
            <a:ahLst/>
            <a:cxnLst/>
            <a:rect l="l" t="t" r="r" b="b"/>
            <a:pathLst>
              <a:path w="303529" h="236854">
                <a:moveTo>
                  <a:pt x="151549" y="0"/>
                </a:moveTo>
                <a:lnTo>
                  <a:pt x="111817" y="1949"/>
                </a:lnTo>
                <a:lnTo>
                  <a:pt x="73193" y="7673"/>
                </a:lnTo>
                <a:lnTo>
                  <a:pt x="35859" y="16984"/>
                </a:lnTo>
                <a:lnTo>
                  <a:pt x="0" y="29692"/>
                </a:lnTo>
                <a:lnTo>
                  <a:pt x="151549" y="236854"/>
                </a:lnTo>
                <a:lnTo>
                  <a:pt x="303123" y="29692"/>
                </a:lnTo>
                <a:lnTo>
                  <a:pt x="267251" y="16984"/>
                </a:lnTo>
                <a:lnTo>
                  <a:pt x="229912" y="7673"/>
                </a:lnTo>
                <a:lnTo>
                  <a:pt x="191286" y="1949"/>
                </a:lnTo>
                <a:lnTo>
                  <a:pt x="1515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4" name="object 104"/>
          <p:cNvSpPr/>
          <p:nvPr/>
        </p:nvSpPr>
        <p:spPr>
          <a:xfrm>
            <a:off x="8152931" y="2534984"/>
            <a:ext cx="289560" cy="110489"/>
          </a:xfrm>
          <a:custGeom>
            <a:avLst/>
            <a:gdLst/>
            <a:ahLst/>
            <a:cxnLst/>
            <a:rect l="l" t="t" r="r" b="b"/>
            <a:pathLst>
              <a:path w="289559" h="110489">
                <a:moveTo>
                  <a:pt x="257149" y="0"/>
                </a:moveTo>
                <a:lnTo>
                  <a:pt x="31813" y="0"/>
                </a:lnTo>
                <a:lnTo>
                  <a:pt x="19432" y="2500"/>
                </a:lnTo>
                <a:lnTo>
                  <a:pt x="9320" y="9320"/>
                </a:lnTo>
                <a:lnTo>
                  <a:pt x="2500" y="19432"/>
                </a:lnTo>
                <a:lnTo>
                  <a:pt x="0" y="31813"/>
                </a:lnTo>
                <a:lnTo>
                  <a:pt x="0" y="78054"/>
                </a:lnTo>
                <a:lnTo>
                  <a:pt x="2500" y="90440"/>
                </a:lnTo>
                <a:lnTo>
                  <a:pt x="9320" y="100552"/>
                </a:lnTo>
                <a:lnTo>
                  <a:pt x="19432" y="107368"/>
                </a:lnTo>
                <a:lnTo>
                  <a:pt x="31813" y="109867"/>
                </a:lnTo>
                <a:lnTo>
                  <a:pt x="114642" y="109867"/>
                </a:lnTo>
                <a:lnTo>
                  <a:pt x="116989" y="98257"/>
                </a:lnTo>
                <a:lnTo>
                  <a:pt x="123386" y="88774"/>
                </a:lnTo>
                <a:lnTo>
                  <a:pt x="132870" y="82380"/>
                </a:lnTo>
                <a:lnTo>
                  <a:pt x="144475" y="80035"/>
                </a:lnTo>
                <a:lnTo>
                  <a:pt x="288550" y="80035"/>
                </a:lnTo>
                <a:lnTo>
                  <a:pt x="288950" y="78054"/>
                </a:lnTo>
                <a:lnTo>
                  <a:pt x="288950" y="31813"/>
                </a:lnTo>
                <a:lnTo>
                  <a:pt x="286456" y="19432"/>
                </a:lnTo>
                <a:lnTo>
                  <a:pt x="279641" y="9320"/>
                </a:lnTo>
                <a:lnTo>
                  <a:pt x="269530" y="2500"/>
                </a:lnTo>
                <a:lnTo>
                  <a:pt x="257149" y="0"/>
                </a:lnTo>
                <a:close/>
              </a:path>
              <a:path w="289559" h="110489">
                <a:moveTo>
                  <a:pt x="288550" y="80035"/>
                </a:moveTo>
                <a:lnTo>
                  <a:pt x="144475" y="80035"/>
                </a:lnTo>
                <a:lnTo>
                  <a:pt x="156092" y="82380"/>
                </a:lnTo>
                <a:lnTo>
                  <a:pt x="165579" y="88774"/>
                </a:lnTo>
                <a:lnTo>
                  <a:pt x="171975" y="98257"/>
                </a:lnTo>
                <a:lnTo>
                  <a:pt x="174320" y="109867"/>
                </a:lnTo>
                <a:lnTo>
                  <a:pt x="257149" y="109867"/>
                </a:lnTo>
                <a:lnTo>
                  <a:pt x="269528" y="107368"/>
                </a:lnTo>
                <a:lnTo>
                  <a:pt x="279636" y="100552"/>
                </a:lnTo>
                <a:lnTo>
                  <a:pt x="286451" y="90440"/>
                </a:lnTo>
                <a:lnTo>
                  <a:pt x="288550" y="80035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5" name="object 105"/>
          <p:cNvSpPr/>
          <p:nvPr/>
        </p:nvSpPr>
        <p:spPr>
          <a:xfrm>
            <a:off x="8514513" y="2842400"/>
            <a:ext cx="287655" cy="346710"/>
          </a:xfrm>
          <a:custGeom>
            <a:avLst/>
            <a:gdLst/>
            <a:ahLst/>
            <a:cxnLst/>
            <a:rect l="l" t="t" r="r" b="b"/>
            <a:pathLst>
              <a:path w="287654" h="346710">
                <a:moveTo>
                  <a:pt x="181317" y="0"/>
                </a:moveTo>
                <a:lnTo>
                  <a:pt x="105816" y="0"/>
                </a:lnTo>
                <a:lnTo>
                  <a:pt x="105816" y="168325"/>
                </a:lnTo>
                <a:lnTo>
                  <a:pt x="63565" y="187643"/>
                </a:lnTo>
                <a:lnTo>
                  <a:pt x="30048" y="218949"/>
                </a:lnTo>
                <a:lnTo>
                  <a:pt x="7961" y="259563"/>
                </a:lnTo>
                <a:lnTo>
                  <a:pt x="0" y="306806"/>
                </a:lnTo>
                <a:lnTo>
                  <a:pt x="143560" y="346595"/>
                </a:lnTo>
                <a:lnTo>
                  <a:pt x="287134" y="306806"/>
                </a:lnTo>
                <a:lnTo>
                  <a:pt x="279172" y="259563"/>
                </a:lnTo>
                <a:lnTo>
                  <a:pt x="257086" y="218949"/>
                </a:lnTo>
                <a:lnTo>
                  <a:pt x="223569" y="187643"/>
                </a:lnTo>
                <a:lnTo>
                  <a:pt x="181317" y="168325"/>
                </a:lnTo>
                <a:lnTo>
                  <a:pt x="181317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6" name="object 106"/>
          <p:cNvSpPr/>
          <p:nvPr/>
        </p:nvSpPr>
        <p:spPr>
          <a:xfrm>
            <a:off x="8514500" y="3149207"/>
            <a:ext cx="287655" cy="144145"/>
          </a:xfrm>
          <a:custGeom>
            <a:avLst/>
            <a:gdLst/>
            <a:ahLst/>
            <a:cxnLst/>
            <a:rect l="l" t="t" r="r" b="b"/>
            <a:pathLst>
              <a:path w="287654" h="144145">
                <a:moveTo>
                  <a:pt x="287147" y="0"/>
                </a:moveTo>
                <a:lnTo>
                  <a:pt x="0" y="0"/>
                </a:lnTo>
                <a:lnTo>
                  <a:pt x="7320" y="45382"/>
                </a:lnTo>
                <a:lnTo>
                  <a:pt x="27703" y="84794"/>
                </a:lnTo>
                <a:lnTo>
                  <a:pt x="58784" y="115873"/>
                </a:lnTo>
                <a:lnTo>
                  <a:pt x="98195" y="136254"/>
                </a:lnTo>
                <a:lnTo>
                  <a:pt x="143573" y="143573"/>
                </a:lnTo>
                <a:lnTo>
                  <a:pt x="188955" y="136254"/>
                </a:lnTo>
                <a:lnTo>
                  <a:pt x="228368" y="115873"/>
                </a:lnTo>
                <a:lnTo>
                  <a:pt x="259447" y="84794"/>
                </a:lnTo>
                <a:lnTo>
                  <a:pt x="279828" y="45382"/>
                </a:lnTo>
                <a:lnTo>
                  <a:pt x="287147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7" name="object 107"/>
          <p:cNvSpPr/>
          <p:nvPr/>
        </p:nvSpPr>
        <p:spPr>
          <a:xfrm>
            <a:off x="8070127" y="2372970"/>
            <a:ext cx="454659" cy="454659"/>
          </a:xfrm>
          <a:custGeom>
            <a:avLst/>
            <a:gdLst/>
            <a:ahLst/>
            <a:cxnLst/>
            <a:rect l="l" t="t" r="r" b="b"/>
            <a:pathLst>
              <a:path w="454659" h="454660">
                <a:moveTo>
                  <a:pt x="227266" y="0"/>
                </a:moveTo>
                <a:lnTo>
                  <a:pt x="181523" y="4625"/>
                </a:lnTo>
                <a:lnTo>
                  <a:pt x="138890" y="17888"/>
                </a:lnTo>
                <a:lnTo>
                  <a:pt x="100289" y="38867"/>
                </a:lnTo>
                <a:lnTo>
                  <a:pt x="66641" y="66641"/>
                </a:lnTo>
                <a:lnTo>
                  <a:pt x="38867" y="100289"/>
                </a:lnTo>
                <a:lnTo>
                  <a:pt x="17888" y="138890"/>
                </a:lnTo>
                <a:lnTo>
                  <a:pt x="4625" y="181523"/>
                </a:lnTo>
                <a:lnTo>
                  <a:pt x="0" y="227266"/>
                </a:lnTo>
                <a:lnTo>
                  <a:pt x="4625" y="273009"/>
                </a:lnTo>
                <a:lnTo>
                  <a:pt x="17888" y="315640"/>
                </a:lnTo>
                <a:lnTo>
                  <a:pt x="38867" y="354239"/>
                </a:lnTo>
                <a:lnTo>
                  <a:pt x="66641" y="387884"/>
                </a:lnTo>
                <a:lnTo>
                  <a:pt x="100289" y="415656"/>
                </a:lnTo>
                <a:lnTo>
                  <a:pt x="138890" y="436633"/>
                </a:lnTo>
                <a:lnTo>
                  <a:pt x="181523" y="449895"/>
                </a:lnTo>
                <a:lnTo>
                  <a:pt x="227266" y="454520"/>
                </a:lnTo>
                <a:lnTo>
                  <a:pt x="273013" y="449895"/>
                </a:lnTo>
                <a:lnTo>
                  <a:pt x="315647" y="436633"/>
                </a:lnTo>
                <a:lnTo>
                  <a:pt x="337629" y="424687"/>
                </a:lnTo>
                <a:lnTo>
                  <a:pt x="227266" y="424687"/>
                </a:lnTo>
                <a:lnTo>
                  <a:pt x="182056" y="419465"/>
                </a:lnTo>
                <a:lnTo>
                  <a:pt x="140524" y="404592"/>
                </a:lnTo>
                <a:lnTo>
                  <a:pt x="103865" y="381263"/>
                </a:lnTo>
                <a:lnTo>
                  <a:pt x="73273" y="350672"/>
                </a:lnTo>
                <a:lnTo>
                  <a:pt x="49942" y="314013"/>
                </a:lnTo>
                <a:lnTo>
                  <a:pt x="35068" y="272480"/>
                </a:lnTo>
                <a:lnTo>
                  <a:pt x="29845" y="227266"/>
                </a:lnTo>
                <a:lnTo>
                  <a:pt x="35068" y="182055"/>
                </a:lnTo>
                <a:lnTo>
                  <a:pt x="49942" y="140522"/>
                </a:lnTo>
                <a:lnTo>
                  <a:pt x="73273" y="103860"/>
                </a:lnTo>
                <a:lnTo>
                  <a:pt x="103865" y="73265"/>
                </a:lnTo>
                <a:lnTo>
                  <a:pt x="140524" y="49932"/>
                </a:lnTo>
                <a:lnTo>
                  <a:pt x="182056" y="35056"/>
                </a:lnTo>
                <a:lnTo>
                  <a:pt x="227266" y="29832"/>
                </a:lnTo>
                <a:lnTo>
                  <a:pt x="337624" y="29832"/>
                </a:lnTo>
                <a:lnTo>
                  <a:pt x="315647" y="17888"/>
                </a:lnTo>
                <a:lnTo>
                  <a:pt x="273013" y="4625"/>
                </a:lnTo>
                <a:lnTo>
                  <a:pt x="227266" y="0"/>
                </a:lnTo>
                <a:close/>
              </a:path>
              <a:path w="454659" h="454660">
                <a:moveTo>
                  <a:pt x="337624" y="29832"/>
                </a:moveTo>
                <a:lnTo>
                  <a:pt x="227266" y="29832"/>
                </a:lnTo>
                <a:lnTo>
                  <a:pt x="272480" y="35056"/>
                </a:lnTo>
                <a:lnTo>
                  <a:pt x="314013" y="49932"/>
                </a:lnTo>
                <a:lnTo>
                  <a:pt x="350672" y="73265"/>
                </a:lnTo>
                <a:lnTo>
                  <a:pt x="381263" y="103860"/>
                </a:lnTo>
                <a:lnTo>
                  <a:pt x="404592" y="140522"/>
                </a:lnTo>
                <a:lnTo>
                  <a:pt x="419465" y="182055"/>
                </a:lnTo>
                <a:lnTo>
                  <a:pt x="424688" y="227266"/>
                </a:lnTo>
                <a:lnTo>
                  <a:pt x="419465" y="272480"/>
                </a:lnTo>
                <a:lnTo>
                  <a:pt x="404592" y="314013"/>
                </a:lnTo>
                <a:lnTo>
                  <a:pt x="381263" y="350672"/>
                </a:lnTo>
                <a:lnTo>
                  <a:pt x="350672" y="381263"/>
                </a:lnTo>
                <a:lnTo>
                  <a:pt x="314013" y="404592"/>
                </a:lnTo>
                <a:lnTo>
                  <a:pt x="272480" y="419465"/>
                </a:lnTo>
                <a:lnTo>
                  <a:pt x="227266" y="424687"/>
                </a:lnTo>
                <a:lnTo>
                  <a:pt x="337629" y="424687"/>
                </a:lnTo>
                <a:lnTo>
                  <a:pt x="387896" y="387884"/>
                </a:lnTo>
                <a:lnTo>
                  <a:pt x="415668" y="354239"/>
                </a:lnTo>
                <a:lnTo>
                  <a:pt x="436646" y="315640"/>
                </a:lnTo>
                <a:lnTo>
                  <a:pt x="449907" y="273009"/>
                </a:lnTo>
                <a:lnTo>
                  <a:pt x="454532" y="227266"/>
                </a:lnTo>
                <a:lnTo>
                  <a:pt x="449907" y="181523"/>
                </a:lnTo>
                <a:lnTo>
                  <a:pt x="436646" y="138890"/>
                </a:lnTo>
                <a:lnTo>
                  <a:pt x="415668" y="100289"/>
                </a:lnTo>
                <a:lnTo>
                  <a:pt x="387896" y="66641"/>
                </a:lnTo>
                <a:lnTo>
                  <a:pt x="354248" y="38867"/>
                </a:lnTo>
                <a:lnTo>
                  <a:pt x="337624" y="29832"/>
                </a:lnTo>
                <a:close/>
              </a:path>
            </a:pathLst>
          </a:custGeom>
          <a:solidFill>
            <a:srgbClr val="082A4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8" name="object 108"/>
          <p:cNvSpPr/>
          <p:nvPr/>
        </p:nvSpPr>
        <p:spPr>
          <a:xfrm>
            <a:off x="7881836" y="2877198"/>
            <a:ext cx="681990" cy="430530"/>
          </a:xfrm>
          <a:custGeom>
            <a:avLst/>
            <a:gdLst/>
            <a:ahLst/>
            <a:cxnLst/>
            <a:rect l="l" t="t" r="r" b="b"/>
            <a:pathLst>
              <a:path w="681990" h="430529">
                <a:moveTo>
                  <a:pt x="415569" y="0"/>
                </a:moveTo>
                <a:lnTo>
                  <a:pt x="374817" y="1989"/>
                </a:lnTo>
                <a:lnTo>
                  <a:pt x="335172" y="7827"/>
                </a:lnTo>
                <a:lnTo>
                  <a:pt x="296822" y="17321"/>
                </a:lnTo>
                <a:lnTo>
                  <a:pt x="259956" y="30276"/>
                </a:lnTo>
                <a:lnTo>
                  <a:pt x="258889" y="30568"/>
                </a:lnTo>
                <a:lnTo>
                  <a:pt x="257848" y="30987"/>
                </a:lnTo>
                <a:lnTo>
                  <a:pt x="256857" y="31546"/>
                </a:lnTo>
                <a:lnTo>
                  <a:pt x="224408" y="46684"/>
                </a:lnTo>
                <a:lnTo>
                  <a:pt x="193546" y="64457"/>
                </a:lnTo>
                <a:lnTo>
                  <a:pt x="164415" y="84723"/>
                </a:lnTo>
                <a:lnTo>
                  <a:pt x="137160" y="107340"/>
                </a:lnTo>
                <a:lnTo>
                  <a:pt x="136537" y="107734"/>
                </a:lnTo>
                <a:lnTo>
                  <a:pt x="135382" y="108572"/>
                </a:lnTo>
                <a:lnTo>
                  <a:pt x="134404" y="109562"/>
                </a:lnTo>
                <a:lnTo>
                  <a:pt x="133591" y="110629"/>
                </a:lnTo>
                <a:lnTo>
                  <a:pt x="100338" y="145124"/>
                </a:lnTo>
                <a:lnTo>
                  <a:pt x="71200" y="183249"/>
                </a:lnTo>
                <a:lnTo>
                  <a:pt x="46541" y="224640"/>
                </a:lnTo>
                <a:lnTo>
                  <a:pt x="26727" y="268932"/>
                </a:lnTo>
                <a:lnTo>
                  <a:pt x="12122" y="315763"/>
                </a:lnTo>
                <a:lnTo>
                  <a:pt x="3091" y="364767"/>
                </a:lnTo>
                <a:lnTo>
                  <a:pt x="0" y="415582"/>
                </a:lnTo>
                <a:lnTo>
                  <a:pt x="0" y="423824"/>
                </a:lnTo>
                <a:lnTo>
                  <a:pt x="6680" y="430504"/>
                </a:lnTo>
                <a:lnTo>
                  <a:pt x="23164" y="430491"/>
                </a:lnTo>
                <a:lnTo>
                  <a:pt x="29832" y="423824"/>
                </a:lnTo>
                <a:lnTo>
                  <a:pt x="29832" y="415582"/>
                </a:lnTo>
                <a:lnTo>
                  <a:pt x="33378" y="363192"/>
                </a:lnTo>
                <a:lnTo>
                  <a:pt x="43703" y="312925"/>
                </a:lnTo>
                <a:lnTo>
                  <a:pt x="60342" y="265250"/>
                </a:lnTo>
                <a:lnTo>
                  <a:pt x="82826" y="220635"/>
                </a:lnTo>
                <a:lnTo>
                  <a:pt x="110687" y="179547"/>
                </a:lnTo>
                <a:lnTo>
                  <a:pt x="143459" y="142455"/>
                </a:lnTo>
                <a:lnTo>
                  <a:pt x="180413" y="142455"/>
                </a:lnTo>
                <a:lnTo>
                  <a:pt x="165531" y="122123"/>
                </a:lnTo>
                <a:lnTo>
                  <a:pt x="187268" y="104876"/>
                </a:lnTo>
                <a:lnTo>
                  <a:pt x="210024" y="89319"/>
                </a:lnTo>
                <a:lnTo>
                  <a:pt x="234006" y="75335"/>
                </a:lnTo>
                <a:lnTo>
                  <a:pt x="259041" y="63068"/>
                </a:lnTo>
                <a:lnTo>
                  <a:pt x="296001" y="63068"/>
                </a:lnTo>
                <a:lnTo>
                  <a:pt x="287667" y="51676"/>
                </a:lnTo>
                <a:lnTo>
                  <a:pt x="318244" y="42307"/>
                </a:lnTo>
                <a:lnTo>
                  <a:pt x="349832" y="35464"/>
                </a:lnTo>
                <a:lnTo>
                  <a:pt x="382313" y="31270"/>
                </a:lnTo>
                <a:lnTo>
                  <a:pt x="415569" y="29844"/>
                </a:lnTo>
                <a:lnTo>
                  <a:pt x="569257" y="29844"/>
                </a:lnTo>
                <a:lnTo>
                  <a:pt x="552751" y="23009"/>
                </a:lnTo>
                <a:lnTo>
                  <a:pt x="508404" y="10288"/>
                </a:lnTo>
                <a:lnTo>
                  <a:pt x="462587" y="2587"/>
                </a:lnTo>
                <a:lnTo>
                  <a:pt x="415569" y="0"/>
                </a:lnTo>
                <a:close/>
              </a:path>
              <a:path w="681990" h="430529">
                <a:moveTo>
                  <a:pt x="180413" y="142455"/>
                </a:moveTo>
                <a:lnTo>
                  <a:pt x="143459" y="142455"/>
                </a:lnTo>
                <a:lnTo>
                  <a:pt x="188010" y="203352"/>
                </a:lnTo>
                <a:lnTo>
                  <a:pt x="192481" y="205625"/>
                </a:lnTo>
                <a:lnTo>
                  <a:pt x="261874" y="205625"/>
                </a:lnTo>
                <a:lnTo>
                  <a:pt x="261874" y="229082"/>
                </a:lnTo>
                <a:lnTo>
                  <a:pt x="262877" y="232168"/>
                </a:lnTo>
                <a:lnTo>
                  <a:pt x="264756" y="234708"/>
                </a:lnTo>
                <a:lnTo>
                  <a:pt x="403529" y="424408"/>
                </a:lnTo>
                <a:lnTo>
                  <a:pt x="403669" y="424548"/>
                </a:lnTo>
                <a:lnTo>
                  <a:pt x="404190" y="425221"/>
                </a:lnTo>
                <a:lnTo>
                  <a:pt x="409092" y="429006"/>
                </a:lnTo>
                <a:lnTo>
                  <a:pt x="409816" y="429348"/>
                </a:lnTo>
                <a:lnTo>
                  <a:pt x="414997" y="430491"/>
                </a:lnTo>
                <a:lnTo>
                  <a:pt x="417525" y="430352"/>
                </a:lnTo>
                <a:lnTo>
                  <a:pt x="467443" y="369938"/>
                </a:lnTo>
                <a:lnTo>
                  <a:pt x="430491" y="369938"/>
                </a:lnTo>
                <a:lnTo>
                  <a:pt x="400659" y="369925"/>
                </a:lnTo>
                <a:lnTo>
                  <a:pt x="291706" y="221030"/>
                </a:lnTo>
                <a:lnTo>
                  <a:pt x="291706" y="182473"/>
                </a:lnTo>
                <a:lnTo>
                  <a:pt x="285038" y="175793"/>
                </a:lnTo>
                <a:lnTo>
                  <a:pt x="204812" y="175793"/>
                </a:lnTo>
                <a:lnTo>
                  <a:pt x="180413" y="142455"/>
                </a:lnTo>
                <a:close/>
              </a:path>
              <a:path w="681990" h="430529">
                <a:moveTo>
                  <a:pt x="598322" y="175793"/>
                </a:moveTo>
                <a:lnTo>
                  <a:pt x="546112" y="175793"/>
                </a:lnTo>
                <a:lnTo>
                  <a:pt x="539432" y="182473"/>
                </a:lnTo>
                <a:lnTo>
                  <a:pt x="539432" y="221030"/>
                </a:lnTo>
                <a:lnTo>
                  <a:pt x="430491" y="369938"/>
                </a:lnTo>
                <a:lnTo>
                  <a:pt x="467452" y="369925"/>
                </a:lnTo>
                <a:lnTo>
                  <a:pt x="566369" y="234708"/>
                </a:lnTo>
                <a:lnTo>
                  <a:pt x="568248" y="232168"/>
                </a:lnTo>
                <a:lnTo>
                  <a:pt x="569252" y="229082"/>
                </a:lnTo>
                <a:lnTo>
                  <a:pt x="569252" y="205625"/>
                </a:lnTo>
                <a:lnTo>
                  <a:pt x="598322" y="205625"/>
                </a:lnTo>
                <a:lnTo>
                  <a:pt x="604989" y="198945"/>
                </a:lnTo>
                <a:lnTo>
                  <a:pt x="604989" y="182473"/>
                </a:lnTo>
                <a:lnTo>
                  <a:pt x="598322" y="175793"/>
                </a:lnTo>
                <a:close/>
              </a:path>
              <a:path w="681990" h="430529">
                <a:moveTo>
                  <a:pt x="296001" y="63068"/>
                </a:moveTo>
                <a:lnTo>
                  <a:pt x="259041" y="63068"/>
                </a:lnTo>
                <a:lnTo>
                  <a:pt x="400659" y="256641"/>
                </a:lnTo>
                <a:lnTo>
                  <a:pt x="400659" y="369925"/>
                </a:lnTo>
                <a:lnTo>
                  <a:pt x="430491" y="369925"/>
                </a:lnTo>
                <a:lnTo>
                  <a:pt x="430491" y="256641"/>
                </a:lnTo>
                <a:lnTo>
                  <a:pt x="452533" y="226517"/>
                </a:lnTo>
                <a:lnTo>
                  <a:pt x="415569" y="226517"/>
                </a:lnTo>
                <a:lnTo>
                  <a:pt x="296001" y="63068"/>
                </a:lnTo>
                <a:close/>
              </a:path>
              <a:path w="681990" h="430529">
                <a:moveTo>
                  <a:pt x="569257" y="29844"/>
                </a:moveTo>
                <a:lnTo>
                  <a:pt x="415569" y="29844"/>
                </a:lnTo>
                <a:lnTo>
                  <a:pt x="448603" y="31215"/>
                </a:lnTo>
                <a:lnTo>
                  <a:pt x="481033" y="35301"/>
                </a:lnTo>
                <a:lnTo>
                  <a:pt x="512751" y="42066"/>
                </a:lnTo>
                <a:lnTo>
                  <a:pt x="543648" y="51473"/>
                </a:lnTo>
                <a:lnTo>
                  <a:pt x="415569" y="226517"/>
                </a:lnTo>
                <a:lnTo>
                  <a:pt x="452533" y="226517"/>
                </a:lnTo>
                <a:lnTo>
                  <a:pt x="572274" y="62864"/>
                </a:lnTo>
                <a:lnTo>
                  <a:pt x="635481" y="62864"/>
                </a:lnTo>
                <a:lnTo>
                  <a:pt x="595360" y="40655"/>
                </a:lnTo>
                <a:lnTo>
                  <a:pt x="569257" y="29844"/>
                </a:lnTo>
                <a:close/>
              </a:path>
              <a:path w="681990" h="430529">
                <a:moveTo>
                  <a:pt x="635481" y="62864"/>
                </a:moveTo>
                <a:lnTo>
                  <a:pt x="572274" y="62864"/>
                </a:lnTo>
                <a:lnTo>
                  <a:pt x="594105" y="73451"/>
                </a:lnTo>
                <a:lnTo>
                  <a:pt x="615316" y="85463"/>
                </a:lnTo>
                <a:lnTo>
                  <a:pt x="635863" y="98882"/>
                </a:lnTo>
                <a:lnTo>
                  <a:pt x="655701" y="113690"/>
                </a:lnTo>
                <a:lnTo>
                  <a:pt x="662152" y="118821"/>
                </a:lnTo>
                <a:lnTo>
                  <a:pt x="671537" y="117767"/>
                </a:lnTo>
                <a:lnTo>
                  <a:pt x="681812" y="104876"/>
                </a:lnTo>
                <a:lnTo>
                  <a:pt x="680745" y="95491"/>
                </a:lnTo>
                <a:lnTo>
                  <a:pt x="674293" y="90347"/>
                </a:lnTo>
                <a:lnTo>
                  <a:pt x="635964" y="63132"/>
                </a:lnTo>
                <a:lnTo>
                  <a:pt x="635481" y="62864"/>
                </a:lnTo>
                <a:close/>
              </a:path>
            </a:pathLst>
          </a:custGeom>
          <a:solidFill>
            <a:srgbClr val="082A4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9" name="object 109"/>
          <p:cNvSpPr/>
          <p:nvPr/>
        </p:nvSpPr>
        <p:spPr>
          <a:xfrm>
            <a:off x="8138008" y="2520074"/>
            <a:ext cx="318770" cy="139700"/>
          </a:xfrm>
          <a:custGeom>
            <a:avLst/>
            <a:gdLst/>
            <a:ahLst/>
            <a:cxnLst/>
            <a:rect l="l" t="t" r="r" b="b"/>
            <a:pathLst>
              <a:path w="318770" h="139700">
                <a:moveTo>
                  <a:pt x="272059" y="0"/>
                </a:moveTo>
                <a:lnTo>
                  <a:pt x="46735" y="0"/>
                </a:lnTo>
                <a:lnTo>
                  <a:pt x="28562" y="3678"/>
                </a:lnTo>
                <a:lnTo>
                  <a:pt x="13704" y="13704"/>
                </a:lnTo>
                <a:lnTo>
                  <a:pt x="3678" y="28562"/>
                </a:lnTo>
                <a:lnTo>
                  <a:pt x="0" y="46736"/>
                </a:lnTo>
                <a:lnTo>
                  <a:pt x="0" y="92963"/>
                </a:lnTo>
                <a:lnTo>
                  <a:pt x="3678" y="111137"/>
                </a:lnTo>
                <a:lnTo>
                  <a:pt x="13704" y="125995"/>
                </a:lnTo>
                <a:lnTo>
                  <a:pt x="28562" y="136021"/>
                </a:lnTo>
                <a:lnTo>
                  <a:pt x="46735" y="139700"/>
                </a:lnTo>
                <a:lnTo>
                  <a:pt x="137795" y="139700"/>
                </a:lnTo>
                <a:lnTo>
                  <a:pt x="144462" y="133019"/>
                </a:lnTo>
                <a:lnTo>
                  <a:pt x="144462" y="116560"/>
                </a:lnTo>
                <a:lnTo>
                  <a:pt x="151168" y="109880"/>
                </a:lnTo>
                <a:lnTo>
                  <a:pt x="37414" y="109880"/>
                </a:lnTo>
                <a:lnTo>
                  <a:pt x="29819" y="102285"/>
                </a:lnTo>
                <a:lnTo>
                  <a:pt x="29819" y="37414"/>
                </a:lnTo>
                <a:lnTo>
                  <a:pt x="37414" y="29819"/>
                </a:lnTo>
                <a:lnTo>
                  <a:pt x="315361" y="29819"/>
                </a:lnTo>
                <a:lnTo>
                  <a:pt x="315107" y="28562"/>
                </a:lnTo>
                <a:lnTo>
                  <a:pt x="305088" y="13704"/>
                </a:lnTo>
                <a:lnTo>
                  <a:pt x="290236" y="3678"/>
                </a:lnTo>
                <a:lnTo>
                  <a:pt x="272059" y="0"/>
                </a:lnTo>
                <a:close/>
              </a:path>
              <a:path w="318770" h="139700">
                <a:moveTo>
                  <a:pt x="315361" y="29819"/>
                </a:moveTo>
                <a:lnTo>
                  <a:pt x="281381" y="29819"/>
                </a:lnTo>
                <a:lnTo>
                  <a:pt x="288963" y="37414"/>
                </a:lnTo>
                <a:lnTo>
                  <a:pt x="288963" y="102285"/>
                </a:lnTo>
                <a:lnTo>
                  <a:pt x="281381" y="109880"/>
                </a:lnTo>
                <a:lnTo>
                  <a:pt x="167614" y="109880"/>
                </a:lnTo>
                <a:lnTo>
                  <a:pt x="174307" y="116560"/>
                </a:lnTo>
                <a:lnTo>
                  <a:pt x="174307" y="133019"/>
                </a:lnTo>
                <a:lnTo>
                  <a:pt x="180975" y="139700"/>
                </a:lnTo>
                <a:lnTo>
                  <a:pt x="272059" y="139700"/>
                </a:lnTo>
                <a:lnTo>
                  <a:pt x="290236" y="136021"/>
                </a:lnTo>
                <a:lnTo>
                  <a:pt x="305088" y="125995"/>
                </a:lnTo>
                <a:lnTo>
                  <a:pt x="315107" y="111137"/>
                </a:lnTo>
                <a:lnTo>
                  <a:pt x="318782" y="92963"/>
                </a:lnTo>
                <a:lnTo>
                  <a:pt x="318782" y="46736"/>
                </a:lnTo>
                <a:lnTo>
                  <a:pt x="315361" y="29819"/>
                </a:lnTo>
                <a:close/>
              </a:path>
              <a:path w="318770" h="139700">
                <a:moveTo>
                  <a:pt x="159384" y="80035"/>
                </a:moveTo>
                <a:lnTo>
                  <a:pt x="145459" y="82257"/>
                </a:lnTo>
                <a:lnTo>
                  <a:pt x="133308" y="88447"/>
                </a:lnTo>
                <a:lnTo>
                  <a:pt x="123648" y="97892"/>
                </a:lnTo>
                <a:lnTo>
                  <a:pt x="117195" y="109880"/>
                </a:lnTo>
                <a:lnTo>
                  <a:pt x="201587" y="109880"/>
                </a:lnTo>
                <a:lnTo>
                  <a:pt x="195130" y="97892"/>
                </a:lnTo>
                <a:lnTo>
                  <a:pt x="185472" y="88447"/>
                </a:lnTo>
                <a:lnTo>
                  <a:pt x="173321" y="82257"/>
                </a:lnTo>
                <a:lnTo>
                  <a:pt x="159384" y="80035"/>
                </a:lnTo>
                <a:close/>
              </a:path>
            </a:pathLst>
          </a:custGeom>
          <a:solidFill>
            <a:srgbClr val="082A4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0" name="object 110"/>
          <p:cNvSpPr/>
          <p:nvPr/>
        </p:nvSpPr>
        <p:spPr>
          <a:xfrm>
            <a:off x="8499590" y="2827503"/>
            <a:ext cx="317500" cy="480695"/>
          </a:xfrm>
          <a:custGeom>
            <a:avLst/>
            <a:gdLst/>
            <a:ahLst/>
            <a:cxnLst/>
            <a:rect l="l" t="t" r="r" b="b"/>
            <a:pathLst>
              <a:path w="317500" h="480695">
                <a:moveTo>
                  <a:pt x="204470" y="0"/>
                </a:moveTo>
                <a:lnTo>
                  <a:pt x="112496" y="0"/>
                </a:lnTo>
                <a:lnTo>
                  <a:pt x="105829" y="6667"/>
                </a:lnTo>
                <a:lnTo>
                  <a:pt x="105829" y="172275"/>
                </a:lnTo>
                <a:lnTo>
                  <a:pt x="62772" y="195464"/>
                </a:lnTo>
                <a:lnTo>
                  <a:pt x="29340" y="229993"/>
                </a:lnTo>
                <a:lnTo>
                  <a:pt x="7695" y="273023"/>
                </a:lnTo>
                <a:lnTo>
                  <a:pt x="0" y="321716"/>
                </a:lnTo>
                <a:lnTo>
                  <a:pt x="8092" y="371762"/>
                </a:lnTo>
                <a:lnTo>
                  <a:pt x="30618" y="415264"/>
                </a:lnTo>
                <a:lnTo>
                  <a:pt x="64945" y="449593"/>
                </a:lnTo>
                <a:lnTo>
                  <a:pt x="108443" y="472119"/>
                </a:lnTo>
                <a:lnTo>
                  <a:pt x="158483" y="480212"/>
                </a:lnTo>
                <a:lnTo>
                  <a:pt x="208522" y="472119"/>
                </a:lnTo>
                <a:lnTo>
                  <a:pt x="250526" y="450367"/>
                </a:lnTo>
                <a:lnTo>
                  <a:pt x="158483" y="450367"/>
                </a:lnTo>
                <a:lnTo>
                  <a:pt x="111767" y="441587"/>
                </a:lnTo>
                <a:lnTo>
                  <a:pt x="72675" y="417477"/>
                </a:lnTo>
                <a:lnTo>
                  <a:pt x="44547" y="381380"/>
                </a:lnTo>
                <a:lnTo>
                  <a:pt x="30721" y="336638"/>
                </a:lnTo>
                <a:lnTo>
                  <a:pt x="190969" y="336638"/>
                </a:lnTo>
                <a:lnTo>
                  <a:pt x="197637" y="329971"/>
                </a:lnTo>
                <a:lnTo>
                  <a:pt x="197637" y="313486"/>
                </a:lnTo>
                <a:lnTo>
                  <a:pt x="190969" y="306806"/>
                </a:lnTo>
                <a:lnTo>
                  <a:pt x="30708" y="306806"/>
                </a:lnTo>
                <a:lnTo>
                  <a:pt x="40768" y="269942"/>
                </a:lnTo>
                <a:lnTo>
                  <a:pt x="60829" y="238075"/>
                </a:lnTo>
                <a:lnTo>
                  <a:pt x="89315" y="213278"/>
                </a:lnTo>
                <a:lnTo>
                  <a:pt x="124650" y="197624"/>
                </a:lnTo>
                <a:lnTo>
                  <a:pt x="131152" y="195859"/>
                </a:lnTo>
                <a:lnTo>
                  <a:pt x="135648" y="189953"/>
                </a:lnTo>
                <a:lnTo>
                  <a:pt x="135648" y="29845"/>
                </a:lnTo>
                <a:lnTo>
                  <a:pt x="211137" y="29845"/>
                </a:lnTo>
                <a:lnTo>
                  <a:pt x="211137" y="6667"/>
                </a:lnTo>
                <a:lnTo>
                  <a:pt x="204470" y="0"/>
                </a:lnTo>
                <a:close/>
              </a:path>
              <a:path w="317500" h="480695">
                <a:moveTo>
                  <a:pt x="211137" y="29845"/>
                </a:moveTo>
                <a:lnTo>
                  <a:pt x="181317" y="29845"/>
                </a:lnTo>
                <a:lnTo>
                  <a:pt x="181317" y="189953"/>
                </a:lnTo>
                <a:lnTo>
                  <a:pt x="185813" y="195859"/>
                </a:lnTo>
                <a:lnTo>
                  <a:pt x="192316" y="197624"/>
                </a:lnTo>
                <a:lnTo>
                  <a:pt x="227648" y="213278"/>
                </a:lnTo>
                <a:lnTo>
                  <a:pt x="256132" y="238075"/>
                </a:lnTo>
                <a:lnTo>
                  <a:pt x="276192" y="269942"/>
                </a:lnTo>
                <a:lnTo>
                  <a:pt x="286257" y="306806"/>
                </a:lnTo>
                <a:lnTo>
                  <a:pt x="234149" y="306806"/>
                </a:lnTo>
                <a:lnTo>
                  <a:pt x="227482" y="313486"/>
                </a:lnTo>
                <a:lnTo>
                  <a:pt x="227482" y="329971"/>
                </a:lnTo>
                <a:lnTo>
                  <a:pt x="234149" y="336638"/>
                </a:lnTo>
                <a:lnTo>
                  <a:pt x="286257" y="336638"/>
                </a:lnTo>
                <a:lnTo>
                  <a:pt x="272431" y="381380"/>
                </a:lnTo>
                <a:lnTo>
                  <a:pt x="244301" y="417477"/>
                </a:lnTo>
                <a:lnTo>
                  <a:pt x="205206" y="441587"/>
                </a:lnTo>
                <a:lnTo>
                  <a:pt x="158483" y="450367"/>
                </a:lnTo>
                <a:lnTo>
                  <a:pt x="250526" y="450367"/>
                </a:lnTo>
                <a:lnTo>
                  <a:pt x="252021" y="449593"/>
                </a:lnTo>
                <a:lnTo>
                  <a:pt x="286348" y="415264"/>
                </a:lnTo>
                <a:lnTo>
                  <a:pt x="308873" y="371762"/>
                </a:lnTo>
                <a:lnTo>
                  <a:pt x="316966" y="321716"/>
                </a:lnTo>
                <a:lnTo>
                  <a:pt x="309271" y="273023"/>
                </a:lnTo>
                <a:lnTo>
                  <a:pt x="287626" y="229993"/>
                </a:lnTo>
                <a:lnTo>
                  <a:pt x="254194" y="195464"/>
                </a:lnTo>
                <a:lnTo>
                  <a:pt x="211137" y="172275"/>
                </a:lnTo>
                <a:lnTo>
                  <a:pt x="211137" y="29845"/>
                </a:lnTo>
                <a:close/>
              </a:path>
            </a:pathLst>
          </a:custGeom>
          <a:solidFill>
            <a:srgbClr val="082A4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1" name="object 44"/>
          <p:cNvSpPr/>
          <p:nvPr/>
        </p:nvSpPr>
        <p:spPr>
          <a:xfrm>
            <a:off x="0" y="152400"/>
            <a:ext cx="5325110" cy="484721"/>
          </a:xfrm>
          <a:custGeom>
            <a:avLst/>
            <a:gdLst/>
            <a:ahLst/>
            <a:cxnLst/>
            <a:rect l="l" t="t" r="r" b="b"/>
            <a:pathLst>
              <a:path w="4529455" h="886460">
                <a:moveTo>
                  <a:pt x="4528870" y="886358"/>
                </a:moveTo>
                <a:lnTo>
                  <a:pt x="0" y="886358"/>
                </a:lnTo>
                <a:lnTo>
                  <a:pt x="0" y="0"/>
                </a:lnTo>
                <a:lnTo>
                  <a:pt x="4528870" y="0"/>
                </a:lnTo>
                <a:lnTo>
                  <a:pt x="4528870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2" name="object 45"/>
          <p:cNvSpPr/>
          <p:nvPr/>
        </p:nvSpPr>
        <p:spPr>
          <a:xfrm>
            <a:off x="5325110" y="152400"/>
            <a:ext cx="313690" cy="484721"/>
          </a:xfrm>
          <a:custGeom>
            <a:avLst/>
            <a:gdLst/>
            <a:ahLst/>
            <a:cxnLst/>
            <a:rect l="l" t="t" r="r" b="b"/>
            <a:pathLst>
              <a:path w="313689" h="886460">
                <a:moveTo>
                  <a:pt x="313626" y="886358"/>
                </a:moveTo>
                <a:lnTo>
                  <a:pt x="0" y="886358"/>
                </a:lnTo>
                <a:lnTo>
                  <a:pt x="0" y="0"/>
                </a:lnTo>
                <a:lnTo>
                  <a:pt x="313626" y="0"/>
                </a:lnTo>
                <a:lnTo>
                  <a:pt x="313626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3" name="object 46"/>
          <p:cNvSpPr txBox="1"/>
          <p:nvPr/>
        </p:nvSpPr>
        <p:spPr>
          <a:xfrm>
            <a:off x="240772" y="249381"/>
            <a:ext cx="5093228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b="1" spc="-150" dirty="0">
                <a:solidFill>
                  <a:srgbClr val="FFFFFF"/>
                </a:solidFill>
                <a:latin typeface="Arial"/>
                <a:cs typeface="Arial"/>
              </a:rPr>
              <a:t>LOGROS   ACADÉMICOS</a:t>
            </a:r>
            <a:endParaRPr sz="2250" spc="-150" dirty="0">
              <a:latin typeface="Arial"/>
              <a:cs typeface="Arial"/>
            </a:endParaRPr>
          </a:p>
        </p:txBody>
      </p:sp>
      <p:sp>
        <p:nvSpPr>
          <p:cNvPr id="123" name="object 5"/>
          <p:cNvSpPr txBox="1"/>
          <p:nvPr/>
        </p:nvSpPr>
        <p:spPr>
          <a:xfrm>
            <a:off x="1219200" y="4222083"/>
            <a:ext cx="2209800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dirty="0">
                <a:solidFill>
                  <a:srgbClr val="003976"/>
                </a:solidFill>
                <a:latin typeface="Arial"/>
                <a:cs typeface="Arial"/>
              </a:rPr>
              <a:t>155 CARRERAS OFERTADAS. </a:t>
            </a:r>
          </a:p>
        </p:txBody>
      </p:sp>
      <p:sp>
        <p:nvSpPr>
          <p:cNvPr id="150" name="object 26"/>
          <p:cNvSpPr/>
          <p:nvPr/>
        </p:nvSpPr>
        <p:spPr>
          <a:xfrm>
            <a:off x="4572001" y="4114800"/>
            <a:ext cx="838199" cy="514985"/>
          </a:xfrm>
          <a:custGeom>
            <a:avLst/>
            <a:gdLst/>
            <a:ahLst/>
            <a:cxnLst/>
            <a:rect l="l" t="t" r="r" b="b"/>
            <a:pathLst>
              <a:path w="955675" h="591185">
                <a:moveTo>
                  <a:pt x="353107" y="159092"/>
                </a:moveTo>
                <a:lnTo>
                  <a:pt x="11096" y="485089"/>
                </a:lnTo>
                <a:lnTo>
                  <a:pt x="0" y="512171"/>
                </a:lnTo>
                <a:lnTo>
                  <a:pt x="2774" y="526555"/>
                </a:lnTo>
                <a:lnTo>
                  <a:pt x="51660" y="579856"/>
                </a:lnTo>
                <a:lnTo>
                  <a:pt x="78774" y="590981"/>
                </a:lnTo>
                <a:lnTo>
                  <a:pt x="86235" y="590252"/>
                </a:lnTo>
                <a:lnTo>
                  <a:pt x="93343" y="588110"/>
                </a:lnTo>
                <a:lnTo>
                  <a:pt x="99900" y="584622"/>
                </a:lnTo>
                <a:lnTo>
                  <a:pt x="105711" y="579856"/>
                </a:lnTo>
                <a:lnTo>
                  <a:pt x="324088" y="361619"/>
                </a:lnTo>
                <a:lnTo>
                  <a:pt x="337650" y="352561"/>
                </a:lnTo>
                <a:lnTo>
                  <a:pt x="353118" y="349542"/>
                </a:lnTo>
                <a:lnTo>
                  <a:pt x="690733" y="349542"/>
                </a:lnTo>
                <a:lnTo>
                  <a:pt x="736671" y="303590"/>
                </a:lnTo>
                <a:lnTo>
                  <a:pt x="530452" y="303590"/>
                </a:lnTo>
                <a:lnTo>
                  <a:pt x="514957" y="300568"/>
                </a:lnTo>
                <a:lnTo>
                  <a:pt x="501316" y="291503"/>
                </a:lnTo>
                <a:lnTo>
                  <a:pt x="380196" y="170332"/>
                </a:lnTo>
                <a:lnTo>
                  <a:pt x="374378" y="165554"/>
                </a:lnTo>
                <a:lnTo>
                  <a:pt x="367804" y="162026"/>
                </a:lnTo>
                <a:lnTo>
                  <a:pt x="360654" y="159841"/>
                </a:lnTo>
                <a:lnTo>
                  <a:pt x="353107" y="159092"/>
                </a:lnTo>
                <a:close/>
              </a:path>
              <a:path w="955675" h="591185">
                <a:moveTo>
                  <a:pt x="690733" y="349542"/>
                </a:moveTo>
                <a:lnTo>
                  <a:pt x="353118" y="349542"/>
                </a:lnTo>
                <a:lnTo>
                  <a:pt x="368613" y="352561"/>
                </a:lnTo>
                <a:lnTo>
                  <a:pt x="382254" y="361619"/>
                </a:lnTo>
                <a:lnTo>
                  <a:pt x="501316" y="480707"/>
                </a:lnTo>
                <a:lnTo>
                  <a:pt x="530323" y="492569"/>
                </a:lnTo>
                <a:lnTo>
                  <a:pt x="538444" y="491785"/>
                </a:lnTo>
                <a:lnTo>
                  <a:pt x="546180" y="489491"/>
                </a:lnTo>
                <a:lnTo>
                  <a:pt x="553310" y="485770"/>
                </a:lnTo>
                <a:lnTo>
                  <a:pt x="559609" y="480707"/>
                </a:lnTo>
                <a:lnTo>
                  <a:pt x="690733" y="349542"/>
                </a:lnTo>
                <a:close/>
              </a:path>
              <a:path w="955675" h="591185">
                <a:moveTo>
                  <a:pt x="911577" y="0"/>
                </a:moveTo>
                <a:lnTo>
                  <a:pt x="714295" y="0"/>
                </a:lnTo>
                <a:lnTo>
                  <a:pt x="709304" y="3238"/>
                </a:lnTo>
                <a:lnTo>
                  <a:pt x="707247" y="8356"/>
                </a:lnTo>
                <a:lnTo>
                  <a:pt x="705202" y="13335"/>
                </a:lnTo>
                <a:lnTo>
                  <a:pt x="706383" y="19062"/>
                </a:lnTo>
                <a:lnTo>
                  <a:pt x="747239" y="59918"/>
                </a:lnTo>
                <a:lnTo>
                  <a:pt x="753106" y="65608"/>
                </a:lnTo>
                <a:lnTo>
                  <a:pt x="756472" y="73545"/>
                </a:lnTo>
                <a:lnTo>
                  <a:pt x="756472" y="90106"/>
                </a:lnTo>
                <a:lnTo>
                  <a:pt x="753106" y="98018"/>
                </a:lnTo>
                <a:lnTo>
                  <a:pt x="747239" y="103720"/>
                </a:lnTo>
                <a:lnTo>
                  <a:pt x="559482" y="291503"/>
                </a:lnTo>
                <a:lnTo>
                  <a:pt x="545920" y="300568"/>
                </a:lnTo>
                <a:lnTo>
                  <a:pt x="530452" y="303590"/>
                </a:lnTo>
                <a:lnTo>
                  <a:pt x="736671" y="303590"/>
                </a:lnTo>
                <a:lnTo>
                  <a:pt x="847874" y="192328"/>
                </a:lnTo>
                <a:lnTo>
                  <a:pt x="855786" y="189102"/>
                </a:lnTo>
                <a:lnTo>
                  <a:pt x="952937" y="189102"/>
                </a:lnTo>
                <a:lnTo>
                  <a:pt x="955074" y="44246"/>
                </a:lnTo>
                <a:lnTo>
                  <a:pt x="935964" y="7479"/>
                </a:lnTo>
                <a:lnTo>
                  <a:pt x="920220" y="862"/>
                </a:lnTo>
                <a:lnTo>
                  <a:pt x="911577" y="0"/>
                </a:lnTo>
                <a:close/>
              </a:path>
              <a:path w="955675" h="591185">
                <a:moveTo>
                  <a:pt x="952937" y="189102"/>
                </a:moveTo>
                <a:lnTo>
                  <a:pt x="872182" y="189102"/>
                </a:lnTo>
                <a:lnTo>
                  <a:pt x="880081" y="192328"/>
                </a:lnTo>
                <a:lnTo>
                  <a:pt x="929446" y="241998"/>
                </a:lnTo>
                <a:lnTo>
                  <a:pt x="933243" y="245770"/>
                </a:lnTo>
                <a:lnTo>
                  <a:pt x="938958" y="246938"/>
                </a:lnTo>
                <a:lnTo>
                  <a:pt x="943949" y="244919"/>
                </a:lnTo>
                <a:lnTo>
                  <a:pt x="948928" y="242836"/>
                </a:lnTo>
                <a:lnTo>
                  <a:pt x="952153" y="237998"/>
                </a:lnTo>
                <a:lnTo>
                  <a:pt x="952293" y="232727"/>
                </a:lnTo>
                <a:lnTo>
                  <a:pt x="952937" y="189102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51" name="object 32"/>
          <p:cNvSpPr txBox="1"/>
          <p:nvPr/>
        </p:nvSpPr>
        <p:spPr>
          <a:xfrm>
            <a:off x="3200400" y="4191000"/>
            <a:ext cx="115539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HN" sz="3600" b="1" spc="-150" dirty="0">
                <a:solidFill>
                  <a:srgbClr val="003976"/>
                </a:solidFill>
                <a:latin typeface="Arial"/>
                <a:cs typeface="Arial"/>
              </a:rPr>
              <a:t>121</a:t>
            </a:r>
            <a:endParaRPr sz="3600" spc="-150" dirty="0">
              <a:solidFill>
                <a:srgbClr val="003976"/>
              </a:solidFill>
              <a:latin typeface="Arial"/>
              <a:cs typeface="Arial"/>
            </a:endParaRPr>
          </a:p>
        </p:txBody>
      </p:sp>
      <p:sp>
        <p:nvSpPr>
          <p:cNvPr id="152" name="object 32"/>
          <p:cNvSpPr txBox="1"/>
          <p:nvPr/>
        </p:nvSpPr>
        <p:spPr>
          <a:xfrm>
            <a:off x="5562600" y="3810000"/>
            <a:ext cx="115539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HN" sz="5600" b="1" spc="-150" dirty="0">
                <a:solidFill>
                  <a:srgbClr val="003976"/>
                </a:solidFill>
                <a:latin typeface="Arial"/>
                <a:cs typeface="Arial"/>
              </a:rPr>
              <a:t>155</a:t>
            </a:r>
            <a:endParaRPr sz="5600" spc="-150" dirty="0">
              <a:solidFill>
                <a:srgbClr val="003976"/>
              </a:solidFill>
              <a:latin typeface="Arial"/>
              <a:cs typeface="Arial"/>
            </a:endParaRPr>
          </a:p>
        </p:txBody>
      </p:sp>
      <p:sp>
        <p:nvSpPr>
          <p:cNvPr id="154" name="object 31"/>
          <p:cNvSpPr txBox="1"/>
          <p:nvPr/>
        </p:nvSpPr>
        <p:spPr>
          <a:xfrm>
            <a:off x="2971800" y="4006334"/>
            <a:ext cx="16764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HN" sz="1200" b="1" dirty="0">
                <a:solidFill>
                  <a:srgbClr val="003976"/>
                </a:solidFill>
                <a:latin typeface="Arial"/>
                <a:cs typeface="Arial"/>
              </a:rPr>
              <a:t>EN EL 2008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5" name="object 31"/>
          <p:cNvSpPr txBox="1"/>
          <p:nvPr/>
        </p:nvSpPr>
        <p:spPr>
          <a:xfrm>
            <a:off x="5334000" y="3777734"/>
            <a:ext cx="16764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HN" sz="1200" b="1" dirty="0">
                <a:solidFill>
                  <a:srgbClr val="003976"/>
                </a:solidFill>
                <a:latin typeface="Arial"/>
                <a:cs typeface="Arial"/>
              </a:rPr>
              <a:t>EN EL 2019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6" name="object 31"/>
          <p:cNvSpPr txBox="1"/>
          <p:nvPr/>
        </p:nvSpPr>
        <p:spPr>
          <a:xfrm>
            <a:off x="5334000" y="4572000"/>
            <a:ext cx="16764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dirty="0">
                <a:solidFill>
                  <a:srgbClr val="003976"/>
                </a:solidFill>
                <a:latin typeface="Arial"/>
                <a:cs typeface="Arial"/>
              </a:rPr>
              <a:t> CARRERAS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7" name="object 31"/>
          <p:cNvSpPr txBox="1"/>
          <p:nvPr/>
        </p:nvSpPr>
        <p:spPr>
          <a:xfrm>
            <a:off x="2971800" y="4692134"/>
            <a:ext cx="16764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dirty="0">
                <a:solidFill>
                  <a:srgbClr val="003976"/>
                </a:solidFill>
                <a:latin typeface="Arial"/>
                <a:cs typeface="Arial"/>
              </a:rPr>
              <a:t> CARRERAS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17" name="116 Rectángulo"/>
          <p:cNvSpPr/>
          <p:nvPr/>
        </p:nvSpPr>
        <p:spPr>
          <a:xfrm>
            <a:off x="4495800" y="1752600"/>
            <a:ext cx="144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EN EL 2020</a:t>
            </a:r>
            <a:endParaRPr lang="es-ES" sz="1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CuadroTexto 113"/>
          <p:cNvSpPr txBox="1"/>
          <p:nvPr/>
        </p:nvSpPr>
        <p:spPr>
          <a:xfrm>
            <a:off x="0" y="7480431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7"/>
          <p:cNvSpPr/>
          <p:nvPr/>
        </p:nvSpPr>
        <p:spPr>
          <a:xfrm>
            <a:off x="762675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"/>
          <p:cNvSpPr/>
          <p:nvPr/>
        </p:nvSpPr>
        <p:spPr>
          <a:xfrm>
            <a:off x="8950325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"/>
          <p:cNvSpPr/>
          <p:nvPr/>
        </p:nvSpPr>
        <p:spPr>
          <a:xfrm>
            <a:off x="9911943" y="5129288"/>
            <a:ext cx="122555" cy="981075"/>
          </a:xfrm>
          <a:custGeom>
            <a:avLst/>
            <a:gdLst/>
            <a:ahLst/>
            <a:cxnLst/>
            <a:rect l="l" t="t" r="r" b="b"/>
            <a:pathLst>
              <a:path w="122554" h="981075">
                <a:moveTo>
                  <a:pt x="122123" y="0"/>
                </a:moveTo>
                <a:lnTo>
                  <a:pt x="57645" y="4864"/>
                </a:lnTo>
                <a:lnTo>
                  <a:pt x="42697" y="5372"/>
                </a:lnTo>
                <a:lnTo>
                  <a:pt x="0" y="5956"/>
                </a:lnTo>
                <a:lnTo>
                  <a:pt x="0" y="980579"/>
                </a:lnTo>
                <a:lnTo>
                  <a:pt x="122123" y="980579"/>
                </a:lnTo>
                <a:lnTo>
                  <a:pt x="1221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19200" y="1143000"/>
            <a:ext cx="2819107" cy="1239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dirty="0">
                <a:solidFill>
                  <a:schemeClr val="tx2"/>
                </a:solidFill>
                <a:latin typeface="Arial"/>
                <a:cs typeface="Arial"/>
              </a:rPr>
              <a:t>13 CARRERAS DE GRADO, 25 CARRERAS TÉCNICAS Y 30 CARRERAS DE POSGRADO EN PROCESO DE DISEÑO. 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3282" y="5585936"/>
            <a:ext cx="326871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419" sz="1600" dirty="0">
                <a:solidFill>
                  <a:srgbClr val="003976"/>
                </a:solidFill>
                <a:latin typeface="Arial"/>
                <a:cs typeface="Arial"/>
              </a:rPr>
              <a:t>OFERTA </a:t>
            </a:r>
            <a:r>
              <a:rPr sz="1600" dirty="0">
                <a:solidFill>
                  <a:srgbClr val="003976"/>
                </a:solidFill>
                <a:latin typeface="Arial"/>
                <a:cs typeface="Arial"/>
              </a:rPr>
              <a:t> </a:t>
            </a:r>
            <a:r>
              <a:rPr lang="es-419" sz="1600" dirty="0">
                <a:solidFill>
                  <a:srgbClr val="003976"/>
                </a:solidFill>
                <a:latin typeface="Arial"/>
                <a:cs typeface="Arial"/>
              </a:rPr>
              <a:t>EDUCATIVA</a:t>
            </a:r>
            <a:r>
              <a:rPr sz="1600" dirty="0">
                <a:solidFill>
                  <a:srgbClr val="003976"/>
                </a:solidFill>
                <a:latin typeface="Arial"/>
                <a:cs typeface="Arial"/>
              </a:rPr>
              <a:t> </a:t>
            </a:r>
            <a:r>
              <a:rPr lang="es-419" sz="1600" dirty="0">
                <a:solidFill>
                  <a:srgbClr val="003976"/>
                </a:solidFill>
                <a:latin typeface="Arial"/>
                <a:cs typeface="Arial"/>
              </a:rPr>
              <a:t> </a:t>
            </a:r>
            <a:r>
              <a:rPr lang="es-HN" sz="1600" dirty="0">
                <a:solidFill>
                  <a:srgbClr val="003976"/>
                </a:solidFill>
                <a:latin typeface="Arial"/>
                <a:cs typeface="Arial"/>
              </a:rPr>
              <a:t>EN LÍNEA:</a:t>
            </a:r>
          </a:p>
          <a:p>
            <a:pPr marL="469900" lvl="1"/>
            <a:r>
              <a:rPr lang="es-HN" sz="1600" dirty="0">
                <a:solidFill>
                  <a:srgbClr val="003976"/>
                </a:solidFill>
                <a:latin typeface="Arial"/>
                <a:cs typeface="Arial"/>
              </a:rPr>
              <a:t>164 </a:t>
            </a:r>
            <a:r>
              <a:rPr sz="1600" dirty="0">
                <a:solidFill>
                  <a:srgbClr val="003976"/>
                </a:solidFill>
                <a:latin typeface="Arial"/>
                <a:cs typeface="Arial"/>
              </a:rPr>
              <a:t>CLASES  </a:t>
            </a:r>
            <a:r>
              <a:rPr lang="es-HN" sz="1600" dirty="0">
                <a:solidFill>
                  <a:srgbClr val="003976"/>
                </a:solidFill>
                <a:latin typeface="Arial"/>
                <a:cs typeface="Arial"/>
              </a:rPr>
              <a:t>Y </a:t>
            </a:r>
          </a:p>
          <a:p>
            <a:pPr marL="469900" lvl="1"/>
            <a:r>
              <a:rPr lang="es-HN" sz="1600" dirty="0">
                <a:solidFill>
                  <a:srgbClr val="003976"/>
                </a:solidFill>
                <a:latin typeface="Arial"/>
                <a:cs typeface="Arial"/>
              </a:rPr>
              <a:t>3 CARRERAS COMPLETAS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0545" y="1147394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1" y="937078"/>
                </a:lnTo>
                <a:lnTo>
                  <a:pt x="5783" y="943367"/>
                </a:lnTo>
                <a:lnTo>
                  <a:pt x="12060" y="947605"/>
                </a:lnTo>
                <a:lnTo>
                  <a:pt x="19748" y="949159"/>
                </a:lnTo>
                <a:lnTo>
                  <a:pt x="692073" y="949159"/>
                </a:lnTo>
                <a:lnTo>
                  <a:pt x="699785" y="947605"/>
                </a:lnTo>
                <a:lnTo>
                  <a:pt x="706078" y="943367"/>
                </a:lnTo>
                <a:lnTo>
                  <a:pt x="710318" y="937078"/>
                </a:lnTo>
                <a:lnTo>
                  <a:pt x="711873" y="929373"/>
                </a:lnTo>
                <a:lnTo>
                  <a:pt x="711873" y="235838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2" name="object 12"/>
          <p:cNvSpPr/>
          <p:nvPr/>
        </p:nvSpPr>
        <p:spPr>
          <a:xfrm>
            <a:off x="804677" y="1147394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2"/>
                </a:lnTo>
                <a:lnTo>
                  <a:pt x="5781" y="231501"/>
                </a:lnTo>
                <a:lnTo>
                  <a:pt x="12065" y="235743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3" name="object 13"/>
          <p:cNvSpPr txBox="1"/>
          <p:nvPr/>
        </p:nvSpPr>
        <p:spPr>
          <a:xfrm>
            <a:off x="304800" y="1355751"/>
            <a:ext cx="63331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05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02464" y="5403087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1" y="937078"/>
                </a:lnTo>
                <a:lnTo>
                  <a:pt x="5783" y="943367"/>
                </a:lnTo>
                <a:lnTo>
                  <a:pt x="12060" y="947605"/>
                </a:lnTo>
                <a:lnTo>
                  <a:pt x="19748" y="949159"/>
                </a:lnTo>
                <a:lnTo>
                  <a:pt x="692073" y="949159"/>
                </a:lnTo>
                <a:lnTo>
                  <a:pt x="699785" y="947605"/>
                </a:lnTo>
                <a:lnTo>
                  <a:pt x="706078" y="943367"/>
                </a:lnTo>
                <a:lnTo>
                  <a:pt x="710318" y="937078"/>
                </a:lnTo>
                <a:lnTo>
                  <a:pt x="711873" y="929373"/>
                </a:lnTo>
                <a:lnTo>
                  <a:pt x="711873" y="235851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9" name="object 19"/>
          <p:cNvSpPr/>
          <p:nvPr/>
        </p:nvSpPr>
        <p:spPr>
          <a:xfrm>
            <a:off x="816594" y="5403087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7"/>
                </a:lnTo>
                <a:lnTo>
                  <a:pt x="5781" y="231506"/>
                </a:lnTo>
                <a:lnTo>
                  <a:pt x="12065" y="235745"/>
                </a:lnTo>
                <a:lnTo>
                  <a:pt x="19773" y="237299"/>
                </a:lnTo>
                <a:lnTo>
                  <a:pt x="197738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0" name="object 20"/>
          <p:cNvSpPr txBox="1"/>
          <p:nvPr/>
        </p:nvSpPr>
        <p:spPr>
          <a:xfrm>
            <a:off x="304800" y="5611443"/>
            <a:ext cx="69850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08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857246" y="6493167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2" name="object 22"/>
          <p:cNvSpPr/>
          <p:nvPr/>
        </p:nvSpPr>
        <p:spPr>
          <a:xfrm>
            <a:off x="8939276" y="6809221"/>
            <a:ext cx="728446" cy="331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3" name="object 23"/>
          <p:cNvSpPr/>
          <p:nvPr/>
        </p:nvSpPr>
        <p:spPr>
          <a:xfrm>
            <a:off x="8248268" y="6543675"/>
            <a:ext cx="492480" cy="7409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4" name="object 24"/>
          <p:cNvSpPr/>
          <p:nvPr/>
        </p:nvSpPr>
        <p:spPr>
          <a:xfrm>
            <a:off x="9626" y="7557465"/>
            <a:ext cx="10048875" cy="215265"/>
          </a:xfrm>
          <a:custGeom>
            <a:avLst/>
            <a:gdLst/>
            <a:ahLst/>
            <a:cxnLst/>
            <a:rect l="l" t="t" r="r" b="b"/>
            <a:pathLst>
              <a:path w="10048875" h="215265">
                <a:moveTo>
                  <a:pt x="10048773" y="0"/>
                </a:moveTo>
                <a:lnTo>
                  <a:pt x="10048773" y="214934"/>
                </a:lnTo>
                <a:lnTo>
                  <a:pt x="0" y="214934"/>
                </a:lnTo>
                <a:lnTo>
                  <a:pt x="0" y="0"/>
                </a:lnTo>
                <a:lnTo>
                  <a:pt x="10048773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5" name="object 25"/>
          <p:cNvSpPr txBox="1"/>
          <p:nvPr/>
        </p:nvSpPr>
        <p:spPr>
          <a:xfrm>
            <a:off x="4343400" y="1964323"/>
            <a:ext cx="22098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3976"/>
                </a:solidFill>
                <a:latin typeface="Arial"/>
                <a:cs typeface="Arial"/>
              </a:rPr>
              <a:t>CARRERAS</a:t>
            </a:r>
            <a:r>
              <a:rPr lang="es-ES" sz="1200" b="1" dirty="0">
                <a:solidFill>
                  <a:srgbClr val="003976"/>
                </a:solidFill>
                <a:latin typeface="Arial"/>
                <a:cs typeface="Arial"/>
              </a:rPr>
              <a:t> EN DISEÑO 2020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248400" y="6460123"/>
            <a:ext cx="145963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3976"/>
                </a:solidFill>
                <a:latin typeface="Arial"/>
                <a:cs typeface="Arial"/>
              </a:rPr>
              <a:t>CLASES</a:t>
            </a:r>
            <a:r>
              <a:rPr lang="es-ES" sz="1200" b="1" dirty="0">
                <a:solidFill>
                  <a:srgbClr val="00397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3976"/>
                </a:solidFill>
                <a:latin typeface="Arial"/>
                <a:cs typeface="Arial"/>
              </a:rPr>
              <a:t>EN LÍNEA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029200" y="5477217"/>
            <a:ext cx="1143241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50"/>
              </a:spcBef>
            </a:pPr>
            <a:r>
              <a:rPr lang="es-HN" sz="5600" b="1" spc="-150" dirty="0">
                <a:solidFill>
                  <a:srgbClr val="003976"/>
                </a:solidFill>
                <a:latin typeface="Arial"/>
                <a:cs typeface="Arial"/>
              </a:rPr>
              <a:t>164</a:t>
            </a:r>
            <a:endParaRPr sz="5600" spc="-150" dirty="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146598" y="1143000"/>
            <a:ext cx="812431" cy="3177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4" name="object 34"/>
          <p:cNvSpPr/>
          <p:nvPr/>
        </p:nvSpPr>
        <p:spPr>
          <a:xfrm>
            <a:off x="5139778" y="1525359"/>
            <a:ext cx="834263" cy="3288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3" name="object 73"/>
          <p:cNvSpPr/>
          <p:nvPr/>
        </p:nvSpPr>
        <p:spPr>
          <a:xfrm>
            <a:off x="6396683" y="5401778"/>
            <a:ext cx="1069975" cy="747395"/>
          </a:xfrm>
          <a:custGeom>
            <a:avLst/>
            <a:gdLst/>
            <a:ahLst/>
            <a:cxnLst/>
            <a:rect l="l" t="t" r="r" b="b"/>
            <a:pathLst>
              <a:path w="1069975" h="747395">
                <a:moveTo>
                  <a:pt x="1069479" y="0"/>
                </a:moveTo>
                <a:lnTo>
                  <a:pt x="0" y="0"/>
                </a:lnTo>
                <a:lnTo>
                  <a:pt x="0" y="747166"/>
                </a:lnTo>
                <a:lnTo>
                  <a:pt x="1069479" y="747166"/>
                </a:lnTo>
                <a:lnTo>
                  <a:pt x="1069479" y="691921"/>
                </a:lnTo>
                <a:lnTo>
                  <a:pt x="279400" y="691921"/>
                </a:lnTo>
                <a:lnTo>
                  <a:pt x="265288" y="670187"/>
                </a:lnTo>
                <a:lnTo>
                  <a:pt x="272959" y="618360"/>
                </a:lnTo>
                <a:lnTo>
                  <a:pt x="291700" y="556503"/>
                </a:lnTo>
                <a:lnTo>
                  <a:pt x="310796" y="504676"/>
                </a:lnTo>
                <a:lnTo>
                  <a:pt x="332138" y="467269"/>
                </a:lnTo>
                <a:lnTo>
                  <a:pt x="429958" y="420458"/>
                </a:lnTo>
                <a:lnTo>
                  <a:pt x="468756" y="387743"/>
                </a:lnTo>
                <a:lnTo>
                  <a:pt x="480115" y="387743"/>
                </a:lnTo>
                <a:lnTo>
                  <a:pt x="465250" y="379629"/>
                </a:lnTo>
                <a:lnTo>
                  <a:pt x="435411" y="349757"/>
                </a:lnTo>
                <a:lnTo>
                  <a:pt x="411464" y="309133"/>
                </a:lnTo>
                <a:lnTo>
                  <a:pt x="395376" y="258446"/>
                </a:lnTo>
                <a:lnTo>
                  <a:pt x="389115" y="198386"/>
                </a:lnTo>
                <a:lnTo>
                  <a:pt x="393936" y="149107"/>
                </a:lnTo>
                <a:lnTo>
                  <a:pt x="410062" y="109306"/>
                </a:lnTo>
                <a:lnTo>
                  <a:pt x="438339" y="79829"/>
                </a:lnTo>
                <a:lnTo>
                  <a:pt x="479614" y="61522"/>
                </a:lnTo>
                <a:lnTo>
                  <a:pt x="534733" y="55232"/>
                </a:lnTo>
                <a:lnTo>
                  <a:pt x="1069479" y="55232"/>
                </a:lnTo>
                <a:lnTo>
                  <a:pt x="1069479" y="0"/>
                </a:lnTo>
                <a:close/>
              </a:path>
              <a:path w="1069975" h="747395">
                <a:moveTo>
                  <a:pt x="1069479" y="387743"/>
                </a:moveTo>
                <a:lnTo>
                  <a:pt x="600697" y="387743"/>
                </a:lnTo>
                <a:lnTo>
                  <a:pt x="639495" y="420458"/>
                </a:lnTo>
                <a:lnTo>
                  <a:pt x="720255" y="457644"/>
                </a:lnTo>
                <a:lnTo>
                  <a:pt x="729199" y="461917"/>
                </a:lnTo>
                <a:lnTo>
                  <a:pt x="799914" y="603758"/>
                </a:lnTo>
                <a:lnTo>
                  <a:pt x="820767" y="665799"/>
                </a:lnTo>
                <a:lnTo>
                  <a:pt x="816233" y="688656"/>
                </a:lnTo>
                <a:lnTo>
                  <a:pt x="790079" y="691921"/>
                </a:lnTo>
                <a:lnTo>
                  <a:pt x="1069479" y="691921"/>
                </a:lnTo>
                <a:lnTo>
                  <a:pt x="1069479" y="387743"/>
                </a:lnTo>
                <a:close/>
              </a:path>
              <a:path w="1069975" h="747395">
                <a:moveTo>
                  <a:pt x="538314" y="449745"/>
                </a:moveTo>
                <a:lnTo>
                  <a:pt x="531152" y="449745"/>
                </a:lnTo>
                <a:lnTo>
                  <a:pt x="504151" y="630224"/>
                </a:lnTo>
                <a:lnTo>
                  <a:pt x="504304" y="630847"/>
                </a:lnTo>
                <a:lnTo>
                  <a:pt x="533247" y="670458"/>
                </a:lnTo>
                <a:lnTo>
                  <a:pt x="533971" y="670813"/>
                </a:lnTo>
                <a:lnTo>
                  <a:pt x="535482" y="670813"/>
                </a:lnTo>
                <a:lnTo>
                  <a:pt x="536193" y="670458"/>
                </a:lnTo>
                <a:lnTo>
                  <a:pt x="565150" y="630847"/>
                </a:lnTo>
                <a:lnTo>
                  <a:pt x="565302" y="630224"/>
                </a:lnTo>
                <a:lnTo>
                  <a:pt x="538314" y="449745"/>
                </a:lnTo>
                <a:close/>
              </a:path>
              <a:path w="1069975" h="747395">
                <a:moveTo>
                  <a:pt x="480115" y="387743"/>
                </a:moveTo>
                <a:lnTo>
                  <a:pt x="468756" y="387743"/>
                </a:lnTo>
                <a:lnTo>
                  <a:pt x="531088" y="449745"/>
                </a:lnTo>
                <a:lnTo>
                  <a:pt x="538352" y="449745"/>
                </a:lnTo>
                <a:lnTo>
                  <a:pt x="583993" y="404355"/>
                </a:lnTo>
                <a:lnTo>
                  <a:pt x="534733" y="404355"/>
                </a:lnTo>
                <a:lnTo>
                  <a:pt x="499013" y="398058"/>
                </a:lnTo>
                <a:lnTo>
                  <a:pt x="480115" y="387743"/>
                </a:lnTo>
                <a:close/>
              </a:path>
              <a:path w="1069975" h="747395">
                <a:moveTo>
                  <a:pt x="1069479" y="55232"/>
                </a:moveTo>
                <a:lnTo>
                  <a:pt x="534733" y="55232"/>
                </a:lnTo>
                <a:lnTo>
                  <a:pt x="589851" y="61522"/>
                </a:lnTo>
                <a:lnTo>
                  <a:pt x="631124" y="79829"/>
                </a:lnTo>
                <a:lnTo>
                  <a:pt x="659401" y="109306"/>
                </a:lnTo>
                <a:lnTo>
                  <a:pt x="675531" y="149107"/>
                </a:lnTo>
                <a:lnTo>
                  <a:pt x="680364" y="198386"/>
                </a:lnTo>
                <a:lnTo>
                  <a:pt x="673369" y="258446"/>
                </a:lnTo>
                <a:lnTo>
                  <a:pt x="655675" y="309133"/>
                </a:lnTo>
                <a:lnTo>
                  <a:pt x="630123" y="349758"/>
                </a:lnTo>
                <a:lnTo>
                  <a:pt x="599554" y="379629"/>
                </a:lnTo>
                <a:lnTo>
                  <a:pt x="534733" y="404355"/>
                </a:lnTo>
                <a:lnTo>
                  <a:pt x="583993" y="404355"/>
                </a:lnTo>
                <a:lnTo>
                  <a:pt x="600697" y="387743"/>
                </a:lnTo>
                <a:lnTo>
                  <a:pt x="1069479" y="387743"/>
                </a:lnTo>
                <a:lnTo>
                  <a:pt x="1069479" y="55232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4" name="object 74"/>
          <p:cNvSpPr/>
          <p:nvPr/>
        </p:nvSpPr>
        <p:spPr>
          <a:xfrm>
            <a:off x="6820799" y="5582484"/>
            <a:ext cx="221615" cy="192405"/>
          </a:xfrm>
          <a:custGeom>
            <a:avLst/>
            <a:gdLst/>
            <a:ahLst/>
            <a:cxnLst/>
            <a:rect l="l" t="t" r="r" b="b"/>
            <a:pathLst>
              <a:path w="221614" h="192404">
                <a:moveTo>
                  <a:pt x="56186" y="0"/>
                </a:moveTo>
                <a:lnTo>
                  <a:pt x="28254" y="3464"/>
                </a:lnTo>
                <a:lnTo>
                  <a:pt x="6362" y="19893"/>
                </a:lnTo>
                <a:lnTo>
                  <a:pt x="0" y="50663"/>
                </a:lnTo>
                <a:lnTo>
                  <a:pt x="12333" y="102674"/>
                </a:lnTo>
                <a:lnTo>
                  <a:pt x="35793" y="148053"/>
                </a:lnTo>
                <a:lnTo>
                  <a:pt x="69013" y="180154"/>
                </a:lnTo>
                <a:lnTo>
                  <a:pt x="110629" y="192331"/>
                </a:lnTo>
                <a:lnTo>
                  <a:pt x="152127" y="178130"/>
                </a:lnTo>
                <a:lnTo>
                  <a:pt x="187302" y="142654"/>
                </a:lnTo>
                <a:lnTo>
                  <a:pt x="211795" y="96593"/>
                </a:lnTo>
                <a:lnTo>
                  <a:pt x="220630" y="53635"/>
                </a:lnTo>
                <a:lnTo>
                  <a:pt x="81330" y="53635"/>
                </a:lnTo>
                <a:lnTo>
                  <a:pt x="92214" y="26461"/>
                </a:lnTo>
                <a:lnTo>
                  <a:pt x="80669" y="8124"/>
                </a:lnTo>
                <a:lnTo>
                  <a:pt x="56186" y="0"/>
                </a:lnTo>
                <a:close/>
              </a:path>
              <a:path w="221614" h="192404">
                <a:moveTo>
                  <a:pt x="202184" y="11283"/>
                </a:moveTo>
                <a:lnTo>
                  <a:pt x="179935" y="19780"/>
                </a:lnTo>
                <a:lnTo>
                  <a:pt x="151319" y="35467"/>
                </a:lnTo>
                <a:lnTo>
                  <a:pt x="117923" y="49650"/>
                </a:lnTo>
                <a:lnTo>
                  <a:pt x="81330" y="53635"/>
                </a:lnTo>
                <a:lnTo>
                  <a:pt x="220630" y="53635"/>
                </a:lnTo>
                <a:lnTo>
                  <a:pt x="221246" y="50638"/>
                </a:lnTo>
                <a:lnTo>
                  <a:pt x="216483" y="18670"/>
                </a:lnTo>
                <a:lnTo>
                  <a:pt x="202184" y="112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5" name="object 75"/>
          <p:cNvSpPr/>
          <p:nvPr/>
        </p:nvSpPr>
        <p:spPr>
          <a:xfrm>
            <a:off x="6645368" y="5789522"/>
            <a:ext cx="555625" cy="304165"/>
          </a:xfrm>
          <a:custGeom>
            <a:avLst/>
            <a:gdLst/>
            <a:ahLst/>
            <a:cxnLst/>
            <a:rect l="l" t="t" r="r" b="b"/>
            <a:pathLst>
              <a:path w="555625" h="304164">
                <a:moveTo>
                  <a:pt x="220059" y="0"/>
                </a:moveTo>
                <a:lnTo>
                  <a:pt x="181260" y="32715"/>
                </a:lnTo>
                <a:lnTo>
                  <a:pt x="100514" y="69900"/>
                </a:lnTo>
                <a:lnTo>
                  <a:pt x="91683" y="74092"/>
                </a:lnTo>
                <a:lnTo>
                  <a:pt x="20843" y="216014"/>
                </a:lnTo>
                <a:lnTo>
                  <a:pt x="0" y="278055"/>
                </a:lnTo>
                <a:lnTo>
                  <a:pt x="4540" y="300912"/>
                </a:lnTo>
                <a:lnTo>
                  <a:pt x="30702" y="304177"/>
                </a:lnTo>
                <a:lnTo>
                  <a:pt x="541381" y="304177"/>
                </a:lnTo>
                <a:lnTo>
                  <a:pt x="550308" y="283070"/>
                </a:lnTo>
                <a:lnTo>
                  <a:pt x="285273" y="283070"/>
                </a:lnTo>
                <a:lnTo>
                  <a:pt x="284549" y="282714"/>
                </a:lnTo>
                <a:lnTo>
                  <a:pt x="255606" y="243090"/>
                </a:lnTo>
                <a:lnTo>
                  <a:pt x="255454" y="242481"/>
                </a:lnTo>
                <a:lnTo>
                  <a:pt x="282454" y="62001"/>
                </a:lnTo>
                <a:lnTo>
                  <a:pt x="220059" y="0"/>
                </a:lnTo>
                <a:close/>
              </a:path>
              <a:path w="555625" h="304164">
                <a:moveTo>
                  <a:pt x="351999" y="0"/>
                </a:moveTo>
                <a:lnTo>
                  <a:pt x="289667" y="62001"/>
                </a:lnTo>
                <a:lnTo>
                  <a:pt x="316604" y="242481"/>
                </a:lnTo>
                <a:lnTo>
                  <a:pt x="316452" y="243090"/>
                </a:lnTo>
                <a:lnTo>
                  <a:pt x="287496" y="282714"/>
                </a:lnTo>
                <a:lnTo>
                  <a:pt x="286785" y="283070"/>
                </a:lnTo>
                <a:lnTo>
                  <a:pt x="550308" y="283070"/>
                </a:lnTo>
                <a:lnTo>
                  <a:pt x="539151" y="199688"/>
                </a:lnTo>
                <a:lnTo>
                  <a:pt x="514183" y="127852"/>
                </a:lnTo>
                <a:lnTo>
                  <a:pt x="496067" y="86683"/>
                </a:lnTo>
                <a:lnTo>
                  <a:pt x="390798" y="32715"/>
                </a:lnTo>
                <a:lnTo>
                  <a:pt x="351999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6" name="object 76"/>
          <p:cNvSpPr/>
          <p:nvPr/>
        </p:nvSpPr>
        <p:spPr>
          <a:xfrm>
            <a:off x="6785786" y="5457011"/>
            <a:ext cx="291465" cy="349250"/>
          </a:xfrm>
          <a:custGeom>
            <a:avLst/>
            <a:gdLst/>
            <a:ahLst/>
            <a:cxnLst/>
            <a:rect l="l" t="t" r="r" b="b"/>
            <a:pathLst>
              <a:path w="291464" h="349250">
                <a:moveTo>
                  <a:pt x="145630" y="0"/>
                </a:moveTo>
                <a:lnTo>
                  <a:pt x="90506" y="6290"/>
                </a:lnTo>
                <a:lnTo>
                  <a:pt x="49230" y="24596"/>
                </a:lnTo>
                <a:lnTo>
                  <a:pt x="20953" y="54073"/>
                </a:lnTo>
                <a:lnTo>
                  <a:pt x="4826" y="93875"/>
                </a:lnTo>
                <a:lnTo>
                  <a:pt x="0" y="143154"/>
                </a:lnTo>
                <a:lnTo>
                  <a:pt x="6261" y="203215"/>
                </a:lnTo>
                <a:lnTo>
                  <a:pt x="22349" y="253904"/>
                </a:lnTo>
                <a:lnTo>
                  <a:pt x="46297" y="294532"/>
                </a:lnTo>
                <a:lnTo>
                  <a:pt x="76138" y="324406"/>
                </a:lnTo>
                <a:lnTo>
                  <a:pt x="109905" y="342838"/>
                </a:lnTo>
                <a:lnTo>
                  <a:pt x="145630" y="349135"/>
                </a:lnTo>
                <a:lnTo>
                  <a:pt x="177703" y="342838"/>
                </a:lnTo>
                <a:lnTo>
                  <a:pt x="210443" y="324406"/>
                </a:lnTo>
                <a:lnTo>
                  <a:pt x="217198" y="317804"/>
                </a:lnTo>
                <a:lnTo>
                  <a:pt x="145643" y="317804"/>
                </a:lnTo>
                <a:lnTo>
                  <a:pt x="104027" y="305627"/>
                </a:lnTo>
                <a:lnTo>
                  <a:pt x="70807" y="273526"/>
                </a:lnTo>
                <a:lnTo>
                  <a:pt x="47347" y="228147"/>
                </a:lnTo>
                <a:lnTo>
                  <a:pt x="35019" y="176110"/>
                </a:lnTo>
                <a:lnTo>
                  <a:pt x="41376" y="145366"/>
                </a:lnTo>
                <a:lnTo>
                  <a:pt x="63268" y="128937"/>
                </a:lnTo>
                <a:lnTo>
                  <a:pt x="91200" y="125472"/>
                </a:lnTo>
                <a:lnTo>
                  <a:pt x="289517" y="125472"/>
                </a:lnTo>
                <a:lnTo>
                  <a:pt x="286421" y="93875"/>
                </a:lnTo>
                <a:lnTo>
                  <a:pt x="270292" y="54073"/>
                </a:lnTo>
                <a:lnTo>
                  <a:pt x="242015" y="24596"/>
                </a:lnTo>
                <a:lnTo>
                  <a:pt x="200744" y="6290"/>
                </a:lnTo>
                <a:lnTo>
                  <a:pt x="145630" y="0"/>
                </a:lnTo>
                <a:close/>
              </a:path>
              <a:path w="291464" h="349250">
                <a:moveTo>
                  <a:pt x="290622" y="136755"/>
                </a:moveTo>
                <a:lnTo>
                  <a:pt x="237198" y="136755"/>
                </a:lnTo>
                <a:lnTo>
                  <a:pt x="251497" y="144143"/>
                </a:lnTo>
                <a:lnTo>
                  <a:pt x="256255" y="176136"/>
                </a:lnTo>
                <a:lnTo>
                  <a:pt x="246809" y="222066"/>
                </a:lnTo>
                <a:lnTo>
                  <a:pt x="222316" y="268127"/>
                </a:lnTo>
                <a:lnTo>
                  <a:pt x="187141" y="303603"/>
                </a:lnTo>
                <a:lnTo>
                  <a:pt x="145643" y="317804"/>
                </a:lnTo>
                <a:lnTo>
                  <a:pt x="217198" y="317804"/>
                </a:lnTo>
                <a:lnTo>
                  <a:pt x="241009" y="294532"/>
                </a:lnTo>
                <a:lnTo>
                  <a:pt x="266560" y="253904"/>
                </a:lnTo>
                <a:lnTo>
                  <a:pt x="284254" y="203215"/>
                </a:lnTo>
                <a:lnTo>
                  <a:pt x="291249" y="143154"/>
                </a:lnTo>
                <a:lnTo>
                  <a:pt x="290622" y="136755"/>
                </a:lnTo>
                <a:close/>
              </a:path>
              <a:path w="291464" h="349250">
                <a:moveTo>
                  <a:pt x="289517" y="125472"/>
                </a:moveTo>
                <a:lnTo>
                  <a:pt x="91200" y="125472"/>
                </a:lnTo>
                <a:lnTo>
                  <a:pt x="115683" y="133596"/>
                </a:lnTo>
                <a:lnTo>
                  <a:pt x="127227" y="151933"/>
                </a:lnTo>
                <a:lnTo>
                  <a:pt x="116344" y="179108"/>
                </a:lnTo>
                <a:lnTo>
                  <a:pt x="152936" y="175123"/>
                </a:lnTo>
                <a:lnTo>
                  <a:pt x="186333" y="160940"/>
                </a:lnTo>
                <a:lnTo>
                  <a:pt x="214949" y="145253"/>
                </a:lnTo>
                <a:lnTo>
                  <a:pt x="237198" y="136755"/>
                </a:lnTo>
                <a:lnTo>
                  <a:pt x="290622" y="136755"/>
                </a:lnTo>
                <a:lnTo>
                  <a:pt x="289517" y="125472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7" name="object 77"/>
          <p:cNvSpPr/>
          <p:nvPr/>
        </p:nvSpPr>
        <p:spPr>
          <a:xfrm>
            <a:off x="6311568" y="5316663"/>
            <a:ext cx="1240155" cy="917575"/>
          </a:xfrm>
          <a:custGeom>
            <a:avLst/>
            <a:gdLst/>
            <a:ahLst/>
            <a:cxnLst/>
            <a:rect l="l" t="t" r="r" b="b"/>
            <a:pathLst>
              <a:path w="1240154" h="917575">
                <a:moveTo>
                  <a:pt x="1182966" y="0"/>
                </a:moveTo>
                <a:lnTo>
                  <a:pt x="56730" y="0"/>
                </a:lnTo>
                <a:lnTo>
                  <a:pt x="34648" y="4460"/>
                </a:lnTo>
                <a:lnTo>
                  <a:pt x="16616" y="16622"/>
                </a:lnTo>
                <a:lnTo>
                  <a:pt x="4458" y="34659"/>
                </a:lnTo>
                <a:lnTo>
                  <a:pt x="0" y="56743"/>
                </a:lnTo>
                <a:lnTo>
                  <a:pt x="0" y="860653"/>
                </a:lnTo>
                <a:lnTo>
                  <a:pt x="4458" y="882735"/>
                </a:lnTo>
                <a:lnTo>
                  <a:pt x="16616" y="900768"/>
                </a:lnTo>
                <a:lnTo>
                  <a:pt x="34648" y="912926"/>
                </a:lnTo>
                <a:lnTo>
                  <a:pt x="56730" y="917384"/>
                </a:lnTo>
                <a:lnTo>
                  <a:pt x="1182966" y="917384"/>
                </a:lnTo>
                <a:lnTo>
                  <a:pt x="1205048" y="912926"/>
                </a:lnTo>
                <a:lnTo>
                  <a:pt x="1223081" y="900768"/>
                </a:lnTo>
                <a:lnTo>
                  <a:pt x="1235239" y="882735"/>
                </a:lnTo>
                <a:lnTo>
                  <a:pt x="1239697" y="860653"/>
                </a:lnTo>
                <a:lnTo>
                  <a:pt x="1239697" y="832281"/>
                </a:lnTo>
                <a:lnTo>
                  <a:pt x="85102" y="832281"/>
                </a:lnTo>
                <a:lnTo>
                  <a:pt x="85102" y="85115"/>
                </a:lnTo>
                <a:lnTo>
                  <a:pt x="1239697" y="85115"/>
                </a:lnTo>
                <a:lnTo>
                  <a:pt x="1239697" y="56743"/>
                </a:lnTo>
                <a:lnTo>
                  <a:pt x="1235239" y="34659"/>
                </a:lnTo>
                <a:lnTo>
                  <a:pt x="1223081" y="16622"/>
                </a:lnTo>
                <a:lnTo>
                  <a:pt x="1205048" y="4460"/>
                </a:lnTo>
                <a:lnTo>
                  <a:pt x="1182966" y="0"/>
                </a:lnTo>
                <a:close/>
              </a:path>
              <a:path w="1240154" h="917575">
                <a:moveTo>
                  <a:pt x="1239697" y="85115"/>
                </a:moveTo>
                <a:lnTo>
                  <a:pt x="1154582" y="85115"/>
                </a:lnTo>
                <a:lnTo>
                  <a:pt x="1154582" y="832281"/>
                </a:lnTo>
                <a:lnTo>
                  <a:pt x="1239697" y="832281"/>
                </a:lnTo>
                <a:lnTo>
                  <a:pt x="1239697" y="85115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8" name="object 78"/>
          <p:cNvSpPr/>
          <p:nvPr/>
        </p:nvSpPr>
        <p:spPr>
          <a:xfrm>
            <a:off x="6311568" y="6292938"/>
            <a:ext cx="333375" cy="62865"/>
          </a:xfrm>
          <a:custGeom>
            <a:avLst/>
            <a:gdLst/>
            <a:ahLst/>
            <a:cxnLst/>
            <a:rect l="l" t="t" r="r" b="b"/>
            <a:pathLst>
              <a:path w="333375" h="62864">
                <a:moveTo>
                  <a:pt x="333082" y="0"/>
                </a:moveTo>
                <a:lnTo>
                  <a:pt x="31330" y="0"/>
                </a:lnTo>
                <a:lnTo>
                  <a:pt x="19138" y="2463"/>
                </a:lnTo>
                <a:lnTo>
                  <a:pt x="9178" y="9178"/>
                </a:lnTo>
                <a:lnTo>
                  <a:pt x="2463" y="19138"/>
                </a:lnTo>
                <a:lnTo>
                  <a:pt x="0" y="31330"/>
                </a:lnTo>
                <a:lnTo>
                  <a:pt x="2463" y="43533"/>
                </a:lnTo>
                <a:lnTo>
                  <a:pt x="9178" y="53500"/>
                </a:lnTo>
                <a:lnTo>
                  <a:pt x="19138" y="60222"/>
                </a:lnTo>
                <a:lnTo>
                  <a:pt x="31330" y="62687"/>
                </a:lnTo>
                <a:lnTo>
                  <a:pt x="333082" y="62687"/>
                </a:lnTo>
                <a:lnTo>
                  <a:pt x="333082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9" name="object 79"/>
          <p:cNvSpPr/>
          <p:nvPr/>
        </p:nvSpPr>
        <p:spPr>
          <a:xfrm>
            <a:off x="6765897" y="6292950"/>
            <a:ext cx="785495" cy="62865"/>
          </a:xfrm>
          <a:custGeom>
            <a:avLst/>
            <a:gdLst/>
            <a:ahLst/>
            <a:cxnLst/>
            <a:rect l="l" t="t" r="r" b="b"/>
            <a:pathLst>
              <a:path w="785495" h="62864">
                <a:moveTo>
                  <a:pt x="754011" y="0"/>
                </a:moveTo>
                <a:lnTo>
                  <a:pt x="0" y="0"/>
                </a:lnTo>
                <a:lnTo>
                  <a:pt x="0" y="62687"/>
                </a:lnTo>
                <a:lnTo>
                  <a:pt x="754011" y="62687"/>
                </a:lnTo>
                <a:lnTo>
                  <a:pt x="766213" y="60222"/>
                </a:lnTo>
                <a:lnTo>
                  <a:pt x="776181" y="53500"/>
                </a:lnTo>
                <a:lnTo>
                  <a:pt x="782902" y="43533"/>
                </a:lnTo>
                <a:lnTo>
                  <a:pt x="785367" y="31330"/>
                </a:lnTo>
                <a:lnTo>
                  <a:pt x="782902" y="19132"/>
                </a:lnTo>
                <a:lnTo>
                  <a:pt x="776181" y="9174"/>
                </a:lnTo>
                <a:lnTo>
                  <a:pt x="766213" y="2461"/>
                </a:lnTo>
                <a:lnTo>
                  <a:pt x="754011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0" name="object 80"/>
          <p:cNvSpPr/>
          <p:nvPr/>
        </p:nvSpPr>
        <p:spPr>
          <a:xfrm>
            <a:off x="6667587" y="6260095"/>
            <a:ext cx="75565" cy="128905"/>
          </a:xfrm>
          <a:custGeom>
            <a:avLst/>
            <a:gdLst/>
            <a:ahLst/>
            <a:cxnLst/>
            <a:rect l="l" t="t" r="r" b="b"/>
            <a:pathLst>
              <a:path w="75564" h="128904">
                <a:moveTo>
                  <a:pt x="37680" y="0"/>
                </a:moveTo>
                <a:lnTo>
                  <a:pt x="23027" y="2967"/>
                </a:lnTo>
                <a:lnTo>
                  <a:pt x="11049" y="11055"/>
                </a:lnTo>
                <a:lnTo>
                  <a:pt x="2965" y="23038"/>
                </a:lnTo>
                <a:lnTo>
                  <a:pt x="0" y="37693"/>
                </a:lnTo>
                <a:lnTo>
                  <a:pt x="0" y="90690"/>
                </a:lnTo>
                <a:lnTo>
                  <a:pt x="2965" y="105345"/>
                </a:lnTo>
                <a:lnTo>
                  <a:pt x="11049" y="117328"/>
                </a:lnTo>
                <a:lnTo>
                  <a:pt x="23027" y="125416"/>
                </a:lnTo>
                <a:lnTo>
                  <a:pt x="37680" y="128384"/>
                </a:lnTo>
                <a:lnTo>
                  <a:pt x="52346" y="125416"/>
                </a:lnTo>
                <a:lnTo>
                  <a:pt x="64328" y="117328"/>
                </a:lnTo>
                <a:lnTo>
                  <a:pt x="72410" y="105345"/>
                </a:lnTo>
                <a:lnTo>
                  <a:pt x="75374" y="90690"/>
                </a:lnTo>
                <a:lnTo>
                  <a:pt x="75374" y="37693"/>
                </a:lnTo>
                <a:lnTo>
                  <a:pt x="72410" y="23038"/>
                </a:lnTo>
                <a:lnTo>
                  <a:pt x="64328" y="11055"/>
                </a:lnTo>
                <a:lnTo>
                  <a:pt x="52346" y="2967"/>
                </a:lnTo>
                <a:lnTo>
                  <a:pt x="37680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1" name="object 31"/>
          <p:cNvSpPr txBox="1"/>
          <p:nvPr/>
        </p:nvSpPr>
        <p:spPr>
          <a:xfrm>
            <a:off x="4038600" y="1143000"/>
            <a:ext cx="1143241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2830"/>
              </a:spcBef>
            </a:pPr>
            <a:r>
              <a:rPr lang="es-HN" sz="5600" b="1" spc="-150" dirty="0">
                <a:solidFill>
                  <a:srgbClr val="003976"/>
                </a:solidFill>
                <a:latin typeface="Arial"/>
                <a:cs typeface="Arial"/>
              </a:rPr>
              <a:t>68</a:t>
            </a:r>
            <a:endParaRPr sz="5600" b="1" spc="-150" dirty="0">
              <a:solidFill>
                <a:srgbClr val="003976"/>
              </a:solidFill>
              <a:latin typeface="Arial"/>
              <a:cs typeface="Arial"/>
            </a:endParaRPr>
          </a:p>
        </p:txBody>
      </p:sp>
      <p:sp>
        <p:nvSpPr>
          <p:cNvPr id="82" name="81 Rectángulo"/>
          <p:cNvSpPr/>
          <p:nvPr/>
        </p:nvSpPr>
        <p:spPr>
          <a:xfrm>
            <a:off x="3733800" y="4504776"/>
            <a:ext cx="175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 LAS CARRERAS AUTOEVALUADAS</a:t>
            </a:r>
            <a:endParaRPr lang="es-ES" sz="1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object 6"/>
          <p:cNvSpPr txBox="1"/>
          <p:nvPr/>
        </p:nvSpPr>
        <p:spPr>
          <a:xfrm>
            <a:off x="1295401" y="4018102"/>
            <a:ext cx="2438400" cy="1239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dirty="0">
                <a:solidFill>
                  <a:schemeClr val="tx2"/>
                </a:solidFill>
                <a:latin typeface="Arial"/>
                <a:cs typeface="Arial"/>
              </a:rPr>
              <a:t>113 CARRERAS AUTOEVALUADAS</a:t>
            </a:r>
          </a:p>
          <a:p>
            <a:pPr marL="12700" marR="5080">
              <a:lnSpc>
                <a:spcPct val="101600"/>
              </a:lnSpc>
            </a:pPr>
            <a:r>
              <a:rPr lang="es-HN" sz="1600" dirty="0">
                <a:solidFill>
                  <a:schemeClr val="tx2"/>
                </a:solidFill>
                <a:latin typeface="Arial"/>
                <a:cs typeface="Arial"/>
              </a:rPr>
              <a:t>6 CARRERAS EN PROCESO DE AUTOEVALUACIÓN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92" name="object 11"/>
          <p:cNvSpPr/>
          <p:nvPr/>
        </p:nvSpPr>
        <p:spPr>
          <a:xfrm>
            <a:off x="304800" y="3986338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1" y="937078"/>
                </a:lnTo>
                <a:lnTo>
                  <a:pt x="5783" y="943367"/>
                </a:lnTo>
                <a:lnTo>
                  <a:pt x="12060" y="947605"/>
                </a:lnTo>
                <a:lnTo>
                  <a:pt x="19748" y="949159"/>
                </a:lnTo>
                <a:lnTo>
                  <a:pt x="692073" y="949159"/>
                </a:lnTo>
                <a:lnTo>
                  <a:pt x="699785" y="947605"/>
                </a:lnTo>
                <a:lnTo>
                  <a:pt x="706078" y="943367"/>
                </a:lnTo>
                <a:lnTo>
                  <a:pt x="710318" y="937078"/>
                </a:lnTo>
                <a:lnTo>
                  <a:pt x="711873" y="929373"/>
                </a:lnTo>
                <a:lnTo>
                  <a:pt x="711873" y="235838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7" name="object 12"/>
          <p:cNvSpPr/>
          <p:nvPr/>
        </p:nvSpPr>
        <p:spPr>
          <a:xfrm>
            <a:off x="818932" y="3986338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2"/>
                </a:lnTo>
                <a:lnTo>
                  <a:pt x="5781" y="231501"/>
                </a:lnTo>
                <a:lnTo>
                  <a:pt x="12065" y="235743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8" name="object 13"/>
          <p:cNvSpPr txBox="1"/>
          <p:nvPr/>
        </p:nvSpPr>
        <p:spPr>
          <a:xfrm>
            <a:off x="319055" y="4194695"/>
            <a:ext cx="63331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07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99" name="object 31"/>
          <p:cNvSpPr txBox="1"/>
          <p:nvPr/>
        </p:nvSpPr>
        <p:spPr>
          <a:xfrm>
            <a:off x="3947904" y="3792663"/>
            <a:ext cx="1462296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spcBef>
                <a:spcPts val="2830"/>
              </a:spcBef>
            </a:pPr>
            <a:r>
              <a:rPr lang="es-HN" sz="5600" b="1" spc="-150" dirty="0">
                <a:solidFill>
                  <a:srgbClr val="003976"/>
                </a:solidFill>
                <a:latin typeface="Arial"/>
                <a:cs typeface="Arial"/>
              </a:rPr>
              <a:t>73%</a:t>
            </a:r>
            <a:endParaRPr sz="5600" b="1" spc="-150" dirty="0">
              <a:solidFill>
                <a:srgbClr val="003976"/>
              </a:solidFill>
              <a:latin typeface="Arial"/>
              <a:cs typeface="Arial"/>
            </a:endParaRPr>
          </a:p>
        </p:txBody>
      </p:sp>
      <p:sp>
        <p:nvSpPr>
          <p:cNvPr id="100" name="object 35"/>
          <p:cNvSpPr/>
          <p:nvPr/>
        </p:nvSpPr>
        <p:spPr>
          <a:xfrm>
            <a:off x="5624462" y="3971376"/>
            <a:ext cx="742315" cy="928369"/>
          </a:xfrm>
          <a:custGeom>
            <a:avLst/>
            <a:gdLst/>
            <a:ahLst/>
            <a:cxnLst/>
            <a:rect l="l" t="t" r="r" b="b"/>
            <a:pathLst>
              <a:path w="742315" h="928370">
                <a:moveTo>
                  <a:pt x="711301" y="0"/>
                </a:moveTo>
                <a:lnTo>
                  <a:pt x="30924" y="0"/>
                </a:lnTo>
                <a:lnTo>
                  <a:pt x="18902" y="2435"/>
                </a:lnTo>
                <a:lnTo>
                  <a:pt x="9070" y="9072"/>
                </a:lnTo>
                <a:lnTo>
                  <a:pt x="2435" y="18907"/>
                </a:lnTo>
                <a:lnTo>
                  <a:pt x="0" y="30937"/>
                </a:lnTo>
                <a:lnTo>
                  <a:pt x="0" y="896860"/>
                </a:lnTo>
                <a:lnTo>
                  <a:pt x="2435" y="908894"/>
                </a:lnTo>
                <a:lnTo>
                  <a:pt x="9070" y="918729"/>
                </a:lnTo>
                <a:lnTo>
                  <a:pt x="18902" y="925363"/>
                </a:lnTo>
                <a:lnTo>
                  <a:pt x="30924" y="927797"/>
                </a:lnTo>
                <a:lnTo>
                  <a:pt x="711301" y="927797"/>
                </a:lnTo>
                <a:lnTo>
                  <a:pt x="723331" y="925363"/>
                </a:lnTo>
                <a:lnTo>
                  <a:pt x="733166" y="918729"/>
                </a:lnTo>
                <a:lnTo>
                  <a:pt x="739803" y="908894"/>
                </a:lnTo>
                <a:lnTo>
                  <a:pt x="742238" y="896860"/>
                </a:lnTo>
                <a:lnTo>
                  <a:pt x="742238" y="30937"/>
                </a:lnTo>
                <a:lnTo>
                  <a:pt x="739803" y="18907"/>
                </a:lnTo>
                <a:lnTo>
                  <a:pt x="733166" y="9072"/>
                </a:lnTo>
                <a:lnTo>
                  <a:pt x="723331" y="2435"/>
                </a:lnTo>
                <a:lnTo>
                  <a:pt x="711301" y="0"/>
                </a:lnTo>
                <a:close/>
              </a:path>
            </a:pathLst>
          </a:custGeom>
          <a:solidFill>
            <a:srgbClr val="BABBC1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1" name="object 36"/>
          <p:cNvSpPr/>
          <p:nvPr/>
        </p:nvSpPr>
        <p:spPr>
          <a:xfrm>
            <a:off x="5562600" y="4033238"/>
            <a:ext cx="742315" cy="928369"/>
          </a:xfrm>
          <a:custGeom>
            <a:avLst/>
            <a:gdLst/>
            <a:ahLst/>
            <a:cxnLst/>
            <a:rect l="l" t="t" r="r" b="b"/>
            <a:pathLst>
              <a:path w="742315" h="928370">
                <a:moveTo>
                  <a:pt x="711314" y="0"/>
                </a:moveTo>
                <a:lnTo>
                  <a:pt x="30924" y="0"/>
                </a:lnTo>
                <a:lnTo>
                  <a:pt x="18902" y="2431"/>
                </a:lnTo>
                <a:lnTo>
                  <a:pt x="9070" y="9061"/>
                </a:lnTo>
                <a:lnTo>
                  <a:pt x="2435" y="18891"/>
                </a:lnTo>
                <a:lnTo>
                  <a:pt x="0" y="30924"/>
                </a:lnTo>
                <a:lnTo>
                  <a:pt x="0" y="896861"/>
                </a:lnTo>
                <a:lnTo>
                  <a:pt x="2435" y="908885"/>
                </a:lnTo>
                <a:lnTo>
                  <a:pt x="9070" y="918721"/>
                </a:lnTo>
                <a:lnTo>
                  <a:pt x="18902" y="925361"/>
                </a:lnTo>
                <a:lnTo>
                  <a:pt x="30924" y="927798"/>
                </a:lnTo>
                <a:lnTo>
                  <a:pt x="711314" y="927798"/>
                </a:lnTo>
                <a:lnTo>
                  <a:pt x="723336" y="925361"/>
                </a:lnTo>
                <a:lnTo>
                  <a:pt x="733167" y="918721"/>
                </a:lnTo>
                <a:lnTo>
                  <a:pt x="739803" y="908885"/>
                </a:lnTo>
                <a:lnTo>
                  <a:pt x="742238" y="896861"/>
                </a:lnTo>
                <a:lnTo>
                  <a:pt x="742238" y="30924"/>
                </a:lnTo>
                <a:lnTo>
                  <a:pt x="739803" y="18891"/>
                </a:lnTo>
                <a:lnTo>
                  <a:pt x="733167" y="9061"/>
                </a:lnTo>
                <a:lnTo>
                  <a:pt x="723336" y="2431"/>
                </a:lnTo>
                <a:lnTo>
                  <a:pt x="711314" y="0"/>
                </a:lnTo>
                <a:close/>
              </a:path>
            </a:pathLst>
          </a:custGeom>
          <a:solidFill>
            <a:srgbClr val="D8DCE1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2" name="object 37"/>
          <p:cNvSpPr/>
          <p:nvPr/>
        </p:nvSpPr>
        <p:spPr>
          <a:xfrm>
            <a:off x="5655374" y="4187860"/>
            <a:ext cx="525780" cy="0"/>
          </a:xfrm>
          <a:custGeom>
            <a:avLst/>
            <a:gdLst/>
            <a:ahLst/>
            <a:cxnLst/>
            <a:rect l="l" t="t" r="r" b="b"/>
            <a:pathLst>
              <a:path w="525779">
                <a:moveTo>
                  <a:pt x="0" y="0"/>
                </a:moveTo>
                <a:lnTo>
                  <a:pt x="525754" y="0"/>
                </a:lnTo>
              </a:path>
            </a:pathLst>
          </a:custGeom>
          <a:ln w="30937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3" name="object 38"/>
          <p:cNvSpPr/>
          <p:nvPr/>
        </p:nvSpPr>
        <p:spPr>
          <a:xfrm>
            <a:off x="5655374" y="4373420"/>
            <a:ext cx="525780" cy="0"/>
          </a:xfrm>
          <a:custGeom>
            <a:avLst/>
            <a:gdLst/>
            <a:ahLst/>
            <a:cxnLst/>
            <a:rect l="l" t="t" r="r" b="b"/>
            <a:pathLst>
              <a:path w="525779">
                <a:moveTo>
                  <a:pt x="0" y="0"/>
                </a:moveTo>
                <a:lnTo>
                  <a:pt x="525754" y="0"/>
                </a:lnTo>
              </a:path>
            </a:pathLst>
          </a:custGeom>
          <a:ln w="30937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4" name="object 39"/>
          <p:cNvSpPr/>
          <p:nvPr/>
        </p:nvSpPr>
        <p:spPr>
          <a:xfrm>
            <a:off x="5655374" y="4806385"/>
            <a:ext cx="525780" cy="0"/>
          </a:xfrm>
          <a:custGeom>
            <a:avLst/>
            <a:gdLst/>
            <a:ahLst/>
            <a:cxnLst/>
            <a:rect l="l" t="t" r="r" b="b"/>
            <a:pathLst>
              <a:path w="525779">
                <a:moveTo>
                  <a:pt x="0" y="0"/>
                </a:moveTo>
                <a:lnTo>
                  <a:pt x="525754" y="0"/>
                </a:lnTo>
              </a:path>
            </a:pathLst>
          </a:custGeom>
          <a:ln w="30937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5" name="object 40"/>
          <p:cNvSpPr/>
          <p:nvPr/>
        </p:nvSpPr>
        <p:spPr>
          <a:xfrm>
            <a:off x="5655374" y="4558980"/>
            <a:ext cx="525780" cy="0"/>
          </a:xfrm>
          <a:custGeom>
            <a:avLst/>
            <a:gdLst/>
            <a:ahLst/>
            <a:cxnLst/>
            <a:rect l="l" t="t" r="r" b="b"/>
            <a:pathLst>
              <a:path w="525779">
                <a:moveTo>
                  <a:pt x="0" y="0"/>
                </a:moveTo>
                <a:lnTo>
                  <a:pt x="525754" y="0"/>
                </a:lnTo>
              </a:path>
            </a:pathLst>
          </a:custGeom>
          <a:ln w="30937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6" name="object 41"/>
          <p:cNvSpPr/>
          <p:nvPr/>
        </p:nvSpPr>
        <p:spPr>
          <a:xfrm>
            <a:off x="5655387" y="4234253"/>
            <a:ext cx="154940" cy="31115"/>
          </a:xfrm>
          <a:custGeom>
            <a:avLst/>
            <a:gdLst/>
            <a:ahLst/>
            <a:cxnLst/>
            <a:rect l="l" t="t" r="r" b="b"/>
            <a:pathLst>
              <a:path w="154939" h="31114">
                <a:moveTo>
                  <a:pt x="147726" y="0"/>
                </a:moveTo>
                <a:lnTo>
                  <a:pt x="6908" y="0"/>
                </a:lnTo>
                <a:lnTo>
                  <a:pt x="0" y="6921"/>
                </a:lnTo>
                <a:lnTo>
                  <a:pt x="0" y="24003"/>
                </a:lnTo>
                <a:lnTo>
                  <a:pt x="6908" y="30937"/>
                </a:lnTo>
                <a:lnTo>
                  <a:pt x="147726" y="30937"/>
                </a:lnTo>
                <a:lnTo>
                  <a:pt x="154635" y="24003"/>
                </a:lnTo>
                <a:lnTo>
                  <a:pt x="154635" y="6921"/>
                </a:lnTo>
                <a:lnTo>
                  <a:pt x="147726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7" name="object 42"/>
          <p:cNvSpPr/>
          <p:nvPr/>
        </p:nvSpPr>
        <p:spPr>
          <a:xfrm>
            <a:off x="5840934" y="4249722"/>
            <a:ext cx="340360" cy="0"/>
          </a:xfrm>
          <a:custGeom>
            <a:avLst/>
            <a:gdLst/>
            <a:ahLst/>
            <a:cxnLst/>
            <a:rect l="l" t="t" r="r" b="b"/>
            <a:pathLst>
              <a:path w="340359">
                <a:moveTo>
                  <a:pt x="0" y="0"/>
                </a:moveTo>
                <a:lnTo>
                  <a:pt x="340194" y="0"/>
                </a:lnTo>
              </a:path>
            </a:pathLst>
          </a:custGeom>
          <a:ln w="30937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8" name="object 43"/>
          <p:cNvSpPr/>
          <p:nvPr/>
        </p:nvSpPr>
        <p:spPr>
          <a:xfrm>
            <a:off x="5655387" y="4311564"/>
            <a:ext cx="402590" cy="0"/>
          </a:xfrm>
          <a:custGeom>
            <a:avLst/>
            <a:gdLst/>
            <a:ahLst/>
            <a:cxnLst/>
            <a:rect l="l" t="t" r="r" b="b"/>
            <a:pathLst>
              <a:path w="402590">
                <a:moveTo>
                  <a:pt x="0" y="0"/>
                </a:moveTo>
                <a:lnTo>
                  <a:pt x="402031" y="0"/>
                </a:lnTo>
              </a:path>
            </a:pathLst>
          </a:custGeom>
          <a:ln w="30924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9" name="object 44"/>
          <p:cNvSpPr/>
          <p:nvPr/>
        </p:nvSpPr>
        <p:spPr>
          <a:xfrm>
            <a:off x="6088355" y="4296102"/>
            <a:ext cx="93345" cy="31115"/>
          </a:xfrm>
          <a:custGeom>
            <a:avLst/>
            <a:gdLst/>
            <a:ahLst/>
            <a:cxnLst/>
            <a:rect l="l" t="t" r="r" b="b"/>
            <a:pathLst>
              <a:path w="93345" h="31114">
                <a:moveTo>
                  <a:pt x="85864" y="0"/>
                </a:moveTo>
                <a:lnTo>
                  <a:pt x="6896" y="0"/>
                </a:lnTo>
                <a:lnTo>
                  <a:pt x="0" y="6921"/>
                </a:lnTo>
                <a:lnTo>
                  <a:pt x="0" y="24015"/>
                </a:lnTo>
                <a:lnTo>
                  <a:pt x="6896" y="30924"/>
                </a:lnTo>
                <a:lnTo>
                  <a:pt x="85864" y="30924"/>
                </a:lnTo>
                <a:lnTo>
                  <a:pt x="92773" y="24015"/>
                </a:lnTo>
                <a:lnTo>
                  <a:pt x="92773" y="6921"/>
                </a:lnTo>
                <a:lnTo>
                  <a:pt x="85864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0" name="object 45"/>
          <p:cNvSpPr/>
          <p:nvPr/>
        </p:nvSpPr>
        <p:spPr>
          <a:xfrm>
            <a:off x="5655374" y="4744546"/>
            <a:ext cx="525780" cy="0"/>
          </a:xfrm>
          <a:custGeom>
            <a:avLst/>
            <a:gdLst/>
            <a:ahLst/>
            <a:cxnLst/>
            <a:rect l="l" t="t" r="r" b="b"/>
            <a:pathLst>
              <a:path w="525779">
                <a:moveTo>
                  <a:pt x="0" y="0"/>
                </a:moveTo>
                <a:lnTo>
                  <a:pt x="525754" y="0"/>
                </a:lnTo>
              </a:path>
            </a:pathLst>
          </a:custGeom>
          <a:ln w="30924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1" name="object 46"/>
          <p:cNvSpPr/>
          <p:nvPr/>
        </p:nvSpPr>
        <p:spPr>
          <a:xfrm>
            <a:off x="5655387" y="4605360"/>
            <a:ext cx="154940" cy="31115"/>
          </a:xfrm>
          <a:custGeom>
            <a:avLst/>
            <a:gdLst/>
            <a:ahLst/>
            <a:cxnLst/>
            <a:rect l="l" t="t" r="r" b="b"/>
            <a:pathLst>
              <a:path w="154939" h="31114">
                <a:moveTo>
                  <a:pt x="147726" y="0"/>
                </a:moveTo>
                <a:lnTo>
                  <a:pt x="6908" y="0"/>
                </a:lnTo>
                <a:lnTo>
                  <a:pt x="0" y="6921"/>
                </a:lnTo>
                <a:lnTo>
                  <a:pt x="0" y="24003"/>
                </a:lnTo>
                <a:lnTo>
                  <a:pt x="6908" y="30924"/>
                </a:lnTo>
                <a:lnTo>
                  <a:pt x="147726" y="30924"/>
                </a:lnTo>
                <a:lnTo>
                  <a:pt x="154635" y="24003"/>
                </a:lnTo>
                <a:lnTo>
                  <a:pt x="154635" y="6921"/>
                </a:lnTo>
                <a:lnTo>
                  <a:pt x="147726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2" name="object 47"/>
          <p:cNvSpPr/>
          <p:nvPr/>
        </p:nvSpPr>
        <p:spPr>
          <a:xfrm>
            <a:off x="5840934" y="4620822"/>
            <a:ext cx="340360" cy="0"/>
          </a:xfrm>
          <a:custGeom>
            <a:avLst/>
            <a:gdLst/>
            <a:ahLst/>
            <a:cxnLst/>
            <a:rect l="l" t="t" r="r" b="b"/>
            <a:pathLst>
              <a:path w="340359">
                <a:moveTo>
                  <a:pt x="0" y="0"/>
                </a:moveTo>
                <a:lnTo>
                  <a:pt x="340194" y="0"/>
                </a:lnTo>
              </a:path>
            </a:pathLst>
          </a:custGeom>
          <a:ln w="30924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3" name="object 48"/>
          <p:cNvSpPr/>
          <p:nvPr/>
        </p:nvSpPr>
        <p:spPr>
          <a:xfrm>
            <a:off x="5655387" y="4682677"/>
            <a:ext cx="402590" cy="0"/>
          </a:xfrm>
          <a:custGeom>
            <a:avLst/>
            <a:gdLst/>
            <a:ahLst/>
            <a:cxnLst/>
            <a:rect l="l" t="t" r="r" b="b"/>
            <a:pathLst>
              <a:path w="402590">
                <a:moveTo>
                  <a:pt x="0" y="0"/>
                </a:moveTo>
                <a:lnTo>
                  <a:pt x="402031" y="0"/>
                </a:lnTo>
              </a:path>
            </a:pathLst>
          </a:custGeom>
          <a:ln w="30937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4" name="object 49"/>
          <p:cNvSpPr/>
          <p:nvPr/>
        </p:nvSpPr>
        <p:spPr>
          <a:xfrm>
            <a:off x="6088355" y="4667209"/>
            <a:ext cx="93345" cy="31115"/>
          </a:xfrm>
          <a:custGeom>
            <a:avLst/>
            <a:gdLst/>
            <a:ahLst/>
            <a:cxnLst/>
            <a:rect l="l" t="t" r="r" b="b"/>
            <a:pathLst>
              <a:path w="93345" h="31114">
                <a:moveTo>
                  <a:pt x="85864" y="0"/>
                </a:moveTo>
                <a:lnTo>
                  <a:pt x="6896" y="0"/>
                </a:lnTo>
                <a:lnTo>
                  <a:pt x="0" y="6921"/>
                </a:lnTo>
                <a:lnTo>
                  <a:pt x="0" y="24015"/>
                </a:lnTo>
                <a:lnTo>
                  <a:pt x="6896" y="30937"/>
                </a:lnTo>
                <a:lnTo>
                  <a:pt x="85864" y="30937"/>
                </a:lnTo>
                <a:lnTo>
                  <a:pt x="92773" y="24015"/>
                </a:lnTo>
                <a:lnTo>
                  <a:pt x="92773" y="6921"/>
                </a:lnTo>
                <a:lnTo>
                  <a:pt x="85864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5" name="object 50"/>
          <p:cNvSpPr/>
          <p:nvPr/>
        </p:nvSpPr>
        <p:spPr>
          <a:xfrm>
            <a:off x="5655387" y="4419813"/>
            <a:ext cx="232410" cy="31115"/>
          </a:xfrm>
          <a:custGeom>
            <a:avLst/>
            <a:gdLst/>
            <a:ahLst/>
            <a:cxnLst/>
            <a:rect l="l" t="t" r="r" b="b"/>
            <a:pathLst>
              <a:path w="232410" h="31114">
                <a:moveTo>
                  <a:pt x="225031" y="0"/>
                </a:moveTo>
                <a:lnTo>
                  <a:pt x="6908" y="0"/>
                </a:lnTo>
                <a:lnTo>
                  <a:pt x="0" y="6908"/>
                </a:lnTo>
                <a:lnTo>
                  <a:pt x="0" y="24003"/>
                </a:lnTo>
                <a:lnTo>
                  <a:pt x="6908" y="30911"/>
                </a:lnTo>
                <a:lnTo>
                  <a:pt x="225031" y="30911"/>
                </a:lnTo>
                <a:lnTo>
                  <a:pt x="231952" y="24003"/>
                </a:lnTo>
                <a:lnTo>
                  <a:pt x="231952" y="6908"/>
                </a:lnTo>
                <a:lnTo>
                  <a:pt x="225031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6" name="object 51"/>
          <p:cNvSpPr/>
          <p:nvPr/>
        </p:nvSpPr>
        <p:spPr>
          <a:xfrm>
            <a:off x="5918252" y="4419813"/>
            <a:ext cx="262890" cy="31115"/>
          </a:xfrm>
          <a:custGeom>
            <a:avLst/>
            <a:gdLst/>
            <a:ahLst/>
            <a:cxnLst/>
            <a:rect l="l" t="t" r="r" b="b"/>
            <a:pathLst>
              <a:path w="262890" h="31114">
                <a:moveTo>
                  <a:pt x="255968" y="0"/>
                </a:moveTo>
                <a:lnTo>
                  <a:pt x="6908" y="0"/>
                </a:lnTo>
                <a:lnTo>
                  <a:pt x="0" y="6908"/>
                </a:lnTo>
                <a:lnTo>
                  <a:pt x="0" y="24003"/>
                </a:lnTo>
                <a:lnTo>
                  <a:pt x="6908" y="30911"/>
                </a:lnTo>
                <a:lnTo>
                  <a:pt x="255968" y="30911"/>
                </a:lnTo>
                <a:lnTo>
                  <a:pt x="262877" y="24003"/>
                </a:lnTo>
                <a:lnTo>
                  <a:pt x="262877" y="6908"/>
                </a:lnTo>
                <a:lnTo>
                  <a:pt x="255968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7" name="object 52"/>
          <p:cNvSpPr/>
          <p:nvPr/>
        </p:nvSpPr>
        <p:spPr>
          <a:xfrm>
            <a:off x="5655387" y="4497124"/>
            <a:ext cx="356235" cy="0"/>
          </a:xfrm>
          <a:custGeom>
            <a:avLst/>
            <a:gdLst/>
            <a:ahLst/>
            <a:cxnLst/>
            <a:rect l="l" t="t" r="r" b="b"/>
            <a:pathLst>
              <a:path w="356235">
                <a:moveTo>
                  <a:pt x="0" y="0"/>
                </a:moveTo>
                <a:lnTo>
                  <a:pt x="355650" y="0"/>
                </a:lnTo>
              </a:path>
            </a:pathLst>
          </a:custGeom>
          <a:ln w="30924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8" name="object 53"/>
          <p:cNvSpPr/>
          <p:nvPr/>
        </p:nvSpPr>
        <p:spPr>
          <a:xfrm>
            <a:off x="6041962" y="4481662"/>
            <a:ext cx="139700" cy="31115"/>
          </a:xfrm>
          <a:custGeom>
            <a:avLst/>
            <a:gdLst/>
            <a:ahLst/>
            <a:cxnLst/>
            <a:rect l="l" t="t" r="r" b="b"/>
            <a:pathLst>
              <a:path w="139700" h="31114">
                <a:moveTo>
                  <a:pt x="132257" y="0"/>
                </a:moveTo>
                <a:lnTo>
                  <a:pt x="6921" y="0"/>
                </a:lnTo>
                <a:lnTo>
                  <a:pt x="0" y="6921"/>
                </a:lnTo>
                <a:lnTo>
                  <a:pt x="0" y="24003"/>
                </a:lnTo>
                <a:lnTo>
                  <a:pt x="6921" y="30924"/>
                </a:lnTo>
                <a:lnTo>
                  <a:pt x="132257" y="30924"/>
                </a:lnTo>
                <a:lnTo>
                  <a:pt x="139166" y="24003"/>
                </a:lnTo>
                <a:lnTo>
                  <a:pt x="139166" y="6921"/>
                </a:lnTo>
                <a:lnTo>
                  <a:pt x="132257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9" name="object 54"/>
          <p:cNvSpPr/>
          <p:nvPr/>
        </p:nvSpPr>
        <p:spPr>
          <a:xfrm>
            <a:off x="6397613" y="4837318"/>
            <a:ext cx="93345" cy="116839"/>
          </a:xfrm>
          <a:custGeom>
            <a:avLst/>
            <a:gdLst/>
            <a:ahLst/>
            <a:cxnLst/>
            <a:rect l="l" t="t" r="r" b="b"/>
            <a:pathLst>
              <a:path w="93345" h="116840">
                <a:moveTo>
                  <a:pt x="92786" y="0"/>
                </a:moveTo>
                <a:lnTo>
                  <a:pt x="0" y="0"/>
                </a:lnTo>
                <a:lnTo>
                  <a:pt x="31572" y="105257"/>
                </a:lnTo>
                <a:lnTo>
                  <a:pt x="37442" y="113522"/>
                </a:lnTo>
                <a:lnTo>
                  <a:pt x="46391" y="116278"/>
                </a:lnTo>
                <a:lnTo>
                  <a:pt x="55337" y="113522"/>
                </a:lnTo>
                <a:lnTo>
                  <a:pt x="61201" y="105257"/>
                </a:lnTo>
                <a:lnTo>
                  <a:pt x="92786" y="0"/>
                </a:lnTo>
                <a:close/>
              </a:path>
            </a:pathLst>
          </a:custGeom>
          <a:solidFill>
            <a:srgbClr val="8C899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20" name="object 55"/>
          <p:cNvSpPr/>
          <p:nvPr/>
        </p:nvSpPr>
        <p:spPr>
          <a:xfrm>
            <a:off x="6397613" y="4265190"/>
            <a:ext cx="93345" cy="93345"/>
          </a:xfrm>
          <a:custGeom>
            <a:avLst/>
            <a:gdLst/>
            <a:ahLst/>
            <a:cxnLst/>
            <a:rect l="l" t="t" r="r" b="b"/>
            <a:pathLst>
              <a:path w="93345" h="93345">
                <a:moveTo>
                  <a:pt x="46405" y="0"/>
                </a:moveTo>
                <a:lnTo>
                  <a:pt x="28342" y="3642"/>
                </a:lnTo>
                <a:lnTo>
                  <a:pt x="13592" y="13579"/>
                </a:lnTo>
                <a:lnTo>
                  <a:pt x="3646" y="28321"/>
                </a:lnTo>
                <a:lnTo>
                  <a:pt x="0" y="46380"/>
                </a:lnTo>
                <a:lnTo>
                  <a:pt x="3646" y="64439"/>
                </a:lnTo>
                <a:lnTo>
                  <a:pt x="13592" y="79181"/>
                </a:lnTo>
                <a:lnTo>
                  <a:pt x="28342" y="89117"/>
                </a:lnTo>
                <a:lnTo>
                  <a:pt x="46405" y="92760"/>
                </a:lnTo>
                <a:lnTo>
                  <a:pt x="64454" y="89117"/>
                </a:lnTo>
                <a:lnTo>
                  <a:pt x="79197" y="79181"/>
                </a:lnTo>
                <a:lnTo>
                  <a:pt x="89139" y="64439"/>
                </a:lnTo>
                <a:lnTo>
                  <a:pt x="92786" y="46380"/>
                </a:lnTo>
                <a:lnTo>
                  <a:pt x="89139" y="28321"/>
                </a:lnTo>
                <a:lnTo>
                  <a:pt x="79197" y="13579"/>
                </a:lnTo>
                <a:lnTo>
                  <a:pt x="64454" y="3642"/>
                </a:lnTo>
                <a:lnTo>
                  <a:pt x="46405" y="0"/>
                </a:lnTo>
                <a:close/>
              </a:path>
            </a:pathLst>
          </a:custGeom>
          <a:solidFill>
            <a:srgbClr val="8C899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21" name="object 56"/>
          <p:cNvSpPr/>
          <p:nvPr/>
        </p:nvSpPr>
        <p:spPr>
          <a:xfrm>
            <a:off x="6397613" y="4311571"/>
            <a:ext cx="93345" cy="525780"/>
          </a:xfrm>
          <a:custGeom>
            <a:avLst/>
            <a:gdLst/>
            <a:ahLst/>
            <a:cxnLst/>
            <a:rect l="l" t="t" r="r" b="b"/>
            <a:pathLst>
              <a:path w="93345" h="525779">
                <a:moveTo>
                  <a:pt x="0" y="0"/>
                </a:moveTo>
                <a:lnTo>
                  <a:pt x="92786" y="0"/>
                </a:lnTo>
                <a:lnTo>
                  <a:pt x="92786" y="525741"/>
                </a:lnTo>
                <a:lnTo>
                  <a:pt x="0" y="525741"/>
                </a:lnTo>
                <a:lnTo>
                  <a:pt x="0" y="0"/>
                </a:lnTo>
                <a:close/>
              </a:path>
            </a:pathLst>
          </a:custGeom>
          <a:solidFill>
            <a:srgbClr val="FDD208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22" name="object 57"/>
          <p:cNvSpPr/>
          <p:nvPr/>
        </p:nvSpPr>
        <p:spPr>
          <a:xfrm>
            <a:off x="6420809" y="4311571"/>
            <a:ext cx="0" cy="525780"/>
          </a:xfrm>
          <a:custGeom>
            <a:avLst/>
            <a:gdLst/>
            <a:ahLst/>
            <a:cxnLst/>
            <a:rect l="l" t="t" r="r" b="b"/>
            <a:pathLst>
              <a:path h="525779">
                <a:moveTo>
                  <a:pt x="0" y="0"/>
                </a:moveTo>
                <a:lnTo>
                  <a:pt x="0" y="525741"/>
                </a:lnTo>
              </a:path>
            </a:pathLst>
          </a:custGeom>
          <a:ln w="46393">
            <a:solidFill>
              <a:srgbClr val="F8961D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23" name="object 58"/>
          <p:cNvSpPr/>
          <p:nvPr/>
        </p:nvSpPr>
        <p:spPr>
          <a:xfrm>
            <a:off x="6416180" y="4899170"/>
            <a:ext cx="55880" cy="54610"/>
          </a:xfrm>
          <a:custGeom>
            <a:avLst/>
            <a:gdLst/>
            <a:ahLst/>
            <a:cxnLst/>
            <a:rect l="l" t="t" r="r" b="b"/>
            <a:pathLst>
              <a:path w="55879" h="54609">
                <a:moveTo>
                  <a:pt x="55664" y="0"/>
                </a:moveTo>
                <a:lnTo>
                  <a:pt x="0" y="0"/>
                </a:lnTo>
                <a:lnTo>
                  <a:pt x="13004" y="43408"/>
                </a:lnTo>
                <a:lnTo>
                  <a:pt x="18875" y="51673"/>
                </a:lnTo>
                <a:lnTo>
                  <a:pt x="27824" y="54429"/>
                </a:lnTo>
                <a:lnTo>
                  <a:pt x="36770" y="51673"/>
                </a:lnTo>
                <a:lnTo>
                  <a:pt x="42633" y="43408"/>
                </a:lnTo>
                <a:lnTo>
                  <a:pt x="55664" y="0"/>
                </a:lnTo>
                <a:close/>
              </a:path>
            </a:pathLst>
          </a:custGeom>
          <a:solidFill>
            <a:srgbClr val="5D556B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40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7"/>
          <p:cNvSpPr/>
          <p:nvPr/>
        </p:nvSpPr>
        <p:spPr>
          <a:xfrm>
            <a:off x="762675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8"/>
          <p:cNvSpPr/>
          <p:nvPr/>
        </p:nvSpPr>
        <p:spPr>
          <a:xfrm>
            <a:off x="8950325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26"/>
          <p:cNvSpPr/>
          <p:nvPr/>
        </p:nvSpPr>
        <p:spPr>
          <a:xfrm>
            <a:off x="6322746" y="2512707"/>
            <a:ext cx="1323340" cy="760095"/>
          </a:xfrm>
          <a:custGeom>
            <a:avLst/>
            <a:gdLst/>
            <a:ahLst/>
            <a:cxnLst/>
            <a:rect l="l" t="t" r="r" b="b"/>
            <a:pathLst>
              <a:path w="1323340" h="760094">
                <a:moveTo>
                  <a:pt x="1298562" y="0"/>
                </a:moveTo>
                <a:lnTo>
                  <a:pt x="24574" y="0"/>
                </a:lnTo>
                <a:lnTo>
                  <a:pt x="15023" y="1943"/>
                </a:lnTo>
                <a:lnTo>
                  <a:pt x="7210" y="7235"/>
                </a:lnTo>
                <a:lnTo>
                  <a:pt x="1935" y="15066"/>
                </a:lnTo>
                <a:lnTo>
                  <a:pt x="0" y="24625"/>
                </a:lnTo>
                <a:lnTo>
                  <a:pt x="5" y="735063"/>
                </a:lnTo>
                <a:lnTo>
                  <a:pt x="1943" y="744614"/>
                </a:lnTo>
                <a:lnTo>
                  <a:pt x="7215" y="752427"/>
                </a:lnTo>
                <a:lnTo>
                  <a:pt x="15025" y="757701"/>
                </a:lnTo>
                <a:lnTo>
                  <a:pt x="24574" y="759637"/>
                </a:lnTo>
                <a:lnTo>
                  <a:pt x="1298562" y="759637"/>
                </a:lnTo>
                <a:lnTo>
                  <a:pt x="1308141" y="757701"/>
                </a:lnTo>
                <a:lnTo>
                  <a:pt x="1315966" y="752424"/>
                </a:lnTo>
                <a:lnTo>
                  <a:pt x="1321242" y="744603"/>
                </a:lnTo>
                <a:lnTo>
                  <a:pt x="1323174" y="735063"/>
                </a:lnTo>
                <a:lnTo>
                  <a:pt x="1323174" y="728891"/>
                </a:lnTo>
                <a:lnTo>
                  <a:pt x="1282586" y="688276"/>
                </a:lnTo>
                <a:lnTo>
                  <a:pt x="1165123" y="688276"/>
                </a:lnTo>
                <a:lnTo>
                  <a:pt x="1114294" y="683308"/>
                </a:lnTo>
                <a:lnTo>
                  <a:pt x="1066130" y="668715"/>
                </a:lnTo>
                <a:lnTo>
                  <a:pt x="1021751" y="644963"/>
                </a:lnTo>
                <a:lnTo>
                  <a:pt x="995600" y="623468"/>
                </a:lnTo>
                <a:lnTo>
                  <a:pt x="206997" y="623468"/>
                </a:lnTo>
                <a:lnTo>
                  <a:pt x="192542" y="620546"/>
                </a:lnTo>
                <a:lnTo>
                  <a:pt x="180738" y="612579"/>
                </a:lnTo>
                <a:lnTo>
                  <a:pt x="172780" y="600767"/>
                </a:lnTo>
                <a:lnTo>
                  <a:pt x="169862" y="586308"/>
                </a:lnTo>
                <a:lnTo>
                  <a:pt x="169862" y="449605"/>
                </a:lnTo>
                <a:lnTo>
                  <a:pt x="172780" y="435160"/>
                </a:lnTo>
                <a:lnTo>
                  <a:pt x="180738" y="423356"/>
                </a:lnTo>
                <a:lnTo>
                  <a:pt x="192542" y="415392"/>
                </a:lnTo>
                <a:lnTo>
                  <a:pt x="206997" y="412470"/>
                </a:lnTo>
                <a:lnTo>
                  <a:pt x="321373" y="412470"/>
                </a:lnTo>
                <a:lnTo>
                  <a:pt x="321373" y="358520"/>
                </a:lnTo>
                <a:lnTo>
                  <a:pt x="324297" y="344063"/>
                </a:lnTo>
                <a:lnTo>
                  <a:pt x="332268" y="332255"/>
                </a:lnTo>
                <a:lnTo>
                  <a:pt x="344085" y="324293"/>
                </a:lnTo>
                <a:lnTo>
                  <a:pt x="358546" y="321373"/>
                </a:lnTo>
                <a:lnTo>
                  <a:pt x="472884" y="321373"/>
                </a:lnTo>
                <a:lnTo>
                  <a:pt x="472884" y="223469"/>
                </a:lnTo>
                <a:lnTo>
                  <a:pt x="475806" y="209008"/>
                </a:lnTo>
                <a:lnTo>
                  <a:pt x="483776" y="197205"/>
                </a:lnTo>
                <a:lnTo>
                  <a:pt x="495596" y="189250"/>
                </a:lnTo>
                <a:lnTo>
                  <a:pt x="510070" y="186334"/>
                </a:lnTo>
                <a:lnTo>
                  <a:pt x="624408" y="186334"/>
                </a:lnTo>
                <a:lnTo>
                  <a:pt x="624408" y="130771"/>
                </a:lnTo>
                <a:lnTo>
                  <a:pt x="627333" y="116298"/>
                </a:lnTo>
                <a:lnTo>
                  <a:pt x="635306" y="104478"/>
                </a:lnTo>
                <a:lnTo>
                  <a:pt x="647119" y="96508"/>
                </a:lnTo>
                <a:lnTo>
                  <a:pt x="661568" y="93586"/>
                </a:lnTo>
                <a:lnTo>
                  <a:pt x="1323174" y="93586"/>
                </a:lnTo>
                <a:lnTo>
                  <a:pt x="1323174" y="24625"/>
                </a:lnTo>
                <a:lnTo>
                  <a:pt x="1321240" y="15066"/>
                </a:lnTo>
                <a:lnTo>
                  <a:pt x="1315964" y="7235"/>
                </a:lnTo>
                <a:lnTo>
                  <a:pt x="1308140" y="1943"/>
                </a:lnTo>
                <a:lnTo>
                  <a:pt x="1298562" y="0"/>
                </a:lnTo>
                <a:close/>
              </a:path>
              <a:path w="1323340" h="760094">
                <a:moveTo>
                  <a:pt x="1263332" y="669010"/>
                </a:moveTo>
                <a:lnTo>
                  <a:pt x="1239825" y="677346"/>
                </a:lnTo>
                <a:lnTo>
                  <a:pt x="1215532" y="683377"/>
                </a:lnTo>
                <a:lnTo>
                  <a:pt x="1190587" y="687041"/>
                </a:lnTo>
                <a:lnTo>
                  <a:pt x="1165123" y="688276"/>
                </a:lnTo>
                <a:lnTo>
                  <a:pt x="1282586" y="688276"/>
                </a:lnTo>
                <a:lnTo>
                  <a:pt x="1263332" y="669010"/>
                </a:lnTo>
                <a:close/>
              </a:path>
              <a:path w="1323340" h="760094">
                <a:moveTo>
                  <a:pt x="321373" y="412470"/>
                </a:moveTo>
                <a:lnTo>
                  <a:pt x="206997" y="412470"/>
                </a:lnTo>
                <a:lnTo>
                  <a:pt x="221469" y="415392"/>
                </a:lnTo>
                <a:lnTo>
                  <a:pt x="233284" y="423356"/>
                </a:lnTo>
                <a:lnTo>
                  <a:pt x="241249" y="435160"/>
                </a:lnTo>
                <a:lnTo>
                  <a:pt x="244170" y="449605"/>
                </a:lnTo>
                <a:lnTo>
                  <a:pt x="244170" y="586308"/>
                </a:lnTo>
                <a:lnTo>
                  <a:pt x="241249" y="600767"/>
                </a:lnTo>
                <a:lnTo>
                  <a:pt x="233284" y="612579"/>
                </a:lnTo>
                <a:lnTo>
                  <a:pt x="221469" y="620546"/>
                </a:lnTo>
                <a:lnTo>
                  <a:pt x="206997" y="623468"/>
                </a:lnTo>
                <a:lnTo>
                  <a:pt x="358546" y="623468"/>
                </a:lnTo>
                <a:lnTo>
                  <a:pt x="344085" y="620546"/>
                </a:lnTo>
                <a:lnTo>
                  <a:pt x="332268" y="612579"/>
                </a:lnTo>
                <a:lnTo>
                  <a:pt x="324297" y="600767"/>
                </a:lnTo>
                <a:lnTo>
                  <a:pt x="321373" y="586308"/>
                </a:lnTo>
                <a:lnTo>
                  <a:pt x="321373" y="412470"/>
                </a:lnTo>
                <a:close/>
              </a:path>
              <a:path w="1323340" h="760094">
                <a:moveTo>
                  <a:pt x="472884" y="321373"/>
                </a:moveTo>
                <a:lnTo>
                  <a:pt x="358546" y="321373"/>
                </a:lnTo>
                <a:lnTo>
                  <a:pt x="373012" y="324293"/>
                </a:lnTo>
                <a:lnTo>
                  <a:pt x="384829" y="332255"/>
                </a:lnTo>
                <a:lnTo>
                  <a:pt x="392797" y="344063"/>
                </a:lnTo>
                <a:lnTo>
                  <a:pt x="395719" y="358520"/>
                </a:lnTo>
                <a:lnTo>
                  <a:pt x="395719" y="586308"/>
                </a:lnTo>
                <a:lnTo>
                  <a:pt x="392797" y="600767"/>
                </a:lnTo>
                <a:lnTo>
                  <a:pt x="384829" y="612579"/>
                </a:lnTo>
                <a:lnTo>
                  <a:pt x="373012" y="620546"/>
                </a:lnTo>
                <a:lnTo>
                  <a:pt x="358546" y="623468"/>
                </a:lnTo>
                <a:lnTo>
                  <a:pt x="510070" y="623468"/>
                </a:lnTo>
                <a:lnTo>
                  <a:pt x="495596" y="620546"/>
                </a:lnTo>
                <a:lnTo>
                  <a:pt x="483776" y="612579"/>
                </a:lnTo>
                <a:lnTo>
                  <a:pt x="475806" y="600767"/>
                </a:lnTo>
                <a:lnTo>
                  <a:pt x="472884" y="586308"/>
                </a:lnTo>
                <a:lnTo>
                  <a:pt x="472884" y="321373"/>
                </a:lnTo>
                <a:close/>
              </a:path>
              <a:path w="1323340" h="760094">
                <a:moveTo>
                  <a:pt x="624408" y="186334"/>
                </a:moveTo>
                <a:lnTo>
                  <a:pt x="510070" y="186334"/>
                </a:lnTo>
                <a:lnTo>
                  <a:pt x="524527" y="189250"/>
                </a:lnTo>
                <a:lnTo>
                  <a:pt x="536335" y="197205"/>
                </a:lnTo>
                <a:lnTo>
                  <a:pt x="544297" y="209008"/>
                </a:lnTo>
                <a:lnTo>
                  <a:pt x="547217" y="223469"/>
                </a:lnTo>
                <a:lnTo>
                  <a:pt x="547217" y="586308"/>
                </a:lnTo>
                <a:lnTo>
                  <a:pt x="544297" y="600767"/>
                </a:lnTo>
                <a:lnTo>
                  <a:pt x="536335" y="612579"/>
                </a:lnTo>
                <a:lnTo>
                  <a:pt x="524527" y="620546"/>
                </a:lnTo>
                <a:lnTo>
                  <a:pt x="510070" y="623468"/>
                </a:lnTo>
                <a:lnTo>
                  <a:pt x="661568" y="623468"/>
                </a:lnTo>
                <a:lnTo>
                  <a:pt x="647119" y="620546"/>
                </a:lnTo>
                <a:lnTo>
                  <a:pt x="635306" y="612579"/>
                </a:lnTo>
                <a:lnTo>
                  <a:pt x="627333" y="600767"/>
                </a:lnTo>
                <a:lnTo>
                  <a:pt x="624408" y="586308"/>
                </a:lnTo>
                <a:lnTo>
                  <a:pt x="624408" y="186334"/>
                </a:lnTo>
                <a:close/>
              </a:path>
              <a:path w="1323340" h="760094">
                <a:moveTo>
                  <a:pt x="1323174" y="93586"/>
                </a:moveTo>
                <a:lnTo>
                  <a:pt x="661568" y="93586"/>
                </a:lnTo>
                <a:lnTo>
                  <a:pt x="676045" y="96508"/>
                </a:lnTo>
                <a:lnTo>
                  <a:pt x="687860" y="104478"/>
                </a:lnTo>
                <a:lnTo>
                  <a:pt x="695822" y="116298"/>
                </a:lnTo>
                <a:lnTo>
                  <a:pt x="698741" y="130771"/>
                </a:lnTo>
                <a:lnTo>
                  <a:pt x="698741" y="586308"/>
                </a:lnTo>
                <a:lnTo>
                  <a:pt x="695822" y="600767"/>
                </a:lnTo>
                <a:lnTo>
                  <a:pt x="687860" y="612579"/>
                </a:lnTo>
                <a:lnTo>
                  <a:pt x="676045" y="620546"/>
                </a:lnTo>
                <a:lnTo>
                  <a:pt x="661568" y="623468"/>
                </a:lnTo>
                <a:lnTo>
                  <a:pt x="995600" y="623468"/>
                </a:lnTo>
                <a:lnTo>
                  <a:pt x="952407" y="576750"/>
                </a:lnTo>
                <a:lnTo>
                  <a:pt x="930001" y="537334"/>
                </a:lnTo>
                <a:lnTo>
                  <a:pt x="915064" y="495313"/>
                </a:lnTo>
                <a:lnTo>
                  <a:pt x="907596" y="451728"/>
                </a:lnTo>
                <a:lnTo>
                  <a:pt x="907596" y="407622"/>
                </a:lnTo>
                <a:lnTo>
                  <a:pt x="915064" y="364036"/>
                </a:lnTo>
                <a:lnTo>
                  <a:pt x="930001" y="322011"/>
                </a:lnTo>
                <a:lnTo>
                  <a:pt x="952407" y="282589"/>
                </a:lnTo>
                <a:lnTo>
                  <a:pt x="982281" y="246811"/>
                </a:lnTo>
                <a:lnTo>
                  <a:pt x="1019452" y="215974"/>
                </a:lnTo>
                <a:lnTo>
                  <a:pt x="1060497" y="193175"/>
                </a:lnTo>
                <a:lnTo>
                  <a:pt x="1104256" y="178412"/>
                </a:lnTo>
                <a:lnTo>
                  <a:pt x="1149570" y="171683"/>
                </a:lnTo>
                <a:lnTo>
                  <a:pt x="1323174" y="171683"/>
                </a:lnTo>
                <a:lnTo>
                  <a:pt x="1323174" y="93586"/>
                </a:lnTo>
                <a:close/>
              </a:path>
              <a:path w="1323340" h="760094">
                <a:moveTo>
                  <a:pt x="1323174" y="171683"/>
                </a:moveTo>
                <a:lnTo>
                  <a:pt x="1149570" y="171683"/>
                </a:lnTo>
                <a:lnTo>
                  <a:pt x="1195279" y="172985"/>
                </a:lnTo>
                <a:lnTo>
                  <a:pt x="1240222" y="182316"/>
                </a:lnTo>
                <a:lnTo>
                  <a:pt x="1283241" y="199674"/>
                </a:lnTo>
                <a:lnTo>
                  <a:pt x="1323174" y="225056"/>
                </a:lnTo>
                <a:lnTo>
                  <a:pt x="1323174" y="171683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bject 27"/>
          <p:cNvSpPr/>
          <p:nvPr/>
        </p:nvSpPr>
        <p:spPr>
          <a:xfrm>
            <a:off x="7303694" y="2758198"/>
            <a:ext cx="368935" cy="368935"/>
          </a:xfrm>
          <a:custGeom>
            <a:avLst/>
            <a:gdLst/>
            <a:ahLst/>
            <a:cxnLst/>
            <a:rect l="l" t="t" r="r" b="b"/>
            <a:pathLst>
              <a:path w="368934" h="368935">
                <a:moveTo>
                  <a:pt x="184175" y="0"/>
                </a:moveTo>
                <a:lnTo>
                  <a:pt x="114804" y="13471"/>
                </a:lnTo>
                <a:lnTo>
                  <a:pt x="53873" y="53898"/>
                </a:lnTo>
                <a:lnTo>
                  <a:pt x="23943" y="93149"/>
                </a:lnTo>
                <a:lnTo>
                  <a:pt x="5985" y="137412"/>
                </a:lnTo>
                <a:lnTo>
                  <a:pt x="0" y="184180"/>
                </a:lnTo>
                <a:lnTo>
                  <a:pt x="5985" y="230947"/>
                </a:lnTo>
                <a:lnTo>
                  <a:pt x="23943" y="275206"/>
                </a:lnTo>
                <a:lnTo>
                  <a:pt x="53873" y="314451"/>
                </a:lnTo>
                <a:lnTo>
                  <a:pt x="113623" y="354510"/>
                </a:lnTo>
                <a:lnTo>
                  <a:pt x="184175" y="368452"/>
                </a:lnTo>
                <a:lnTo>
                  <a:pt x="220401" y="364911"/>
                </a:lnTo>
                <a:lnTo>
                  <a:pt x="254725" y="354510"/>
                </a:lnTo>
                <a:lnTo>
                  <a:pt x="283029" y="339356"/>
                </a:lnTo>
                <a:lnTo>
                  <a:pt x="177088" y="339356"/>
                </a:lnTo>
                <a:lnTo>
                  <a:pt x="174815" y="339280"/>
                </a:lnTo>
                <a:lnTo>
                  <a:pt x="126319" y="328407"/>
                </a:lnTo>
                <a:lnTo>
                  <a:pt x="85073" y="303796"/>
                </a:lnTo>
                <a:lnTo>
                  <a:pt x="53498" y="268175"/>
                </a:lnTo>
                <a:lnTo>
                  <a:pt x="34014" y="224276"/>
                </a:lnTo>
                <a:lnTo>
                  <a:pt x="29044" y="174828"/>
                </a:lnTo>
                <a:lnTo>
                  <a:pt x="32827" y="160554"/>
                </a:lnTo>
                <a:lnTo>
                  <a:pt x="41487" y="149242"/>
                </a:lnTo>
                <a:lnTo>
                  <a:pt x="53762" y="142004"/>
                </a:lnTo>
                <a:lnTo>
                  <a:pt x="68389" y="139953"/>
                </a:lnTo>
                <a:lnTo>
                  <a:pt x="362694" y="139953"/>
                </a:lnTo>
                <a:lnTo>
                  <a:pt x="362369" y="137412"/>
                </a:lnTo>
                <a:lnTo>
                  <a:pt x="344404" y="93149"/>
                </a:lnTo>
                <a:lnTo>
                  <a:pt x="314464" y="53898"/>
                </a:lnTo>
                <a:lnTo>
                  <a:pt x="253539" y="13471"/>
                </a:lnTo>
                <a:lnTo>
                  <a:pt x="219384" y="3367"/>
                </a:lnTo>
                <a:lnTo>
                  <a:pt x="184175" y="0"/>
                </a:lnTo>
                <a:close/>
              </a:path>
              <a:path w="368934" h="368935">
                <a:moveTo>
                  <a:pt x="362694" y="139953"/>
                </a:moveTo>
                <a:lnTo>
                  <a:pt x="68389" y="139953"/>
                </a:lnTo>
                <a:lnTo>
                  <a:pt x="82661" y="143735"/>
                </a:lnTo>
                <a:lnTo>
                  <a:pt x="93970" y="152390"/>
                </a:lnTo>
                <a:lnTo>
                  <a:pt x="101207" y="164660"/>
                </a:lnTo>
                <a:lnTo>
                  <a:pt x="107738" y="211143"/>
                </a:lnTo>
                <a:lnTo>
                  <a:pt x="123544" y="237920"/>
                </a:lnTo>
                <a:lnTo>
                  <a:pt x="148224" y="256836"/>
                </a:lnTo>
                <a:lnTo>
                  <a:pt x="193566" y="268900"/>
                </a:lnTo>
                <a:lnTo>
                  <a:pt x="204870" y="277556"/>
                </a:lnTo>
                <a:lnTo>
                  <a:pt x="212106" y="289820"/>
                </a:lnTo>
                <a:lnTo>
                  <a:pt x="214147" y="304431"/>
                </a:lnTo>
                <a:lnTo>
                  <a:pt x="210598" y="318220"/>
                </a:lnTo>
                <a:lnTo>
                  <a:pt x="202480" y="329299"/>
                </a:lnTo>
                <a:lnTo>
                  <a:pt x="190931" y="336676"/>
                </a:lnTo>
                <a:lnTo>
                  <a:pt x="177088" y="339356"/>
                </a:lnTo>
                <a:lnTo>
                  <a:pt x="283029" y="339356"/>
                </a:lnTo>
                <a:lnTo>
                  <a:pt x="314464" y="314451"/>
                </a:lnTo>
                <a:lnTo>
                  <a:pt x="344404" y="275206"/>
                </a:lnTo>
                <a:lnTo>
                  <a:pt x="362369" y="230947"/>
                </a:lnTo>
                <a:lnTo>
                  <a:pt x="368357" y="184180"/>
                </a:lnTo>
                <a:lnTo>
                  <a:pt x="362694" y="1399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object 28"/>
          <p:cNvSpPr/>
          <p:nvPr/>
        </p:nvSpPr>
        <p:spPr>
          <a:xfrm>
            <a:off x="7652703" y="3107207"/>
            <a:ext cx="295910" cy="295910"/>
          </a:xfrm>
          <a:custGeom>
            <a:avLst/>
            <a:gdLst/>
            <a:ahLst/>
            <a:cxnLst/>
            <a:rect l="l" t="t" r="r" b="b"/>
            <a:pathLst>
              <a:path w="295909" h="295910">
                <a:moveTo>
                  <a:pt x="36068" y="0"/>
                </a:moveTo>
                <a:lnTo>
                  <a:pt x="0" y="36068"/>
                </a:lnTo>
                <a:lnTo>
                  <a:pt x="252234" y="288277"/>
                </a:lnTo>
                <a:lnTo>
                  <a:pt x="260668" y="293885"/>
                </a:lnTo>
                <a:lnTo>
                  <a:pt x="270262" y="295754"/>
                </a:lnTo>
                <a:lnTo>
                  <a:pt x="279856" y="293885"/>
                </a:lnTo>
                <a:lnTo>
                  <a:pt x="288290" y="288277"/>
                </a:lnTo>
                <a:lnTo>
                  <a:pt x="293890" y="279872"/>
                </a:lnTo>
                <a:lnTo>
                  <a:pt x="295757" y="270282"/>
                </a:lnTo>
                <a:lnTo>
                  <a:pt x="293890" y="260686"/>
                </a:lnTo>
                <a:lnTo>
                  <a:pt x="288290" y="252260"/>
                </a:lnTo>
                <a:lnTo>
                  <a:pt x="36068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object 29"/>
          <p:cNvSpPr/>
          <p:nvPr/>
        </p:nvSpPr>
        <p:spPr>
          <a:xfrm>
            <a:off x="6824739" y="3346704"/>
            <a:ext cx="319405" cy="88900"/>
          </a:xfrm>
          <a:custGeom>
            <a:avLst/>
            <a:gdLst/>
            <a:ahLst/>
            <a:cxnLst/>
            <a:rect l="l" t="t" r="r" b="b"/>
            <a:pathLst>
              <a:path w="319404" h="88900">
                <a:moveTo>
                  <a:pt x="0" y="88722"/>
                </a:moveTo>
                <a:lnTo>
                  <a:pt x="319163" y="88722"/>
                </a:lnTo>
                <a:lnTo>
                  <a:pt x="319163" y="0"/>
                </a:lnTo>
                <a:lnTo>
                  <a:pt x="0" y="0"/>
                </a:lnTo>
                <a:lnTo>
                  <a:pt x="0" y="88722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object 30"/>
          <p:cNvSpPr/>
          <p:nvPr/>
        </p:nvSpPr>
        <p:spPr>
          <a:xfrm>
            <a:off x="6492608" y="2925191"/>
            <a:ext cx="74295" cy="211454"/>
          </a:xfrm>
          <a:custGeom>
            <a:avLst/>
            <a:gdLst/>
            <a:ahLst/>
            <a:cxnLst/>
            <a:rect l="l" t="t" r="r" b="b"/>
            <a:pathLst>
              <a:path w="74295" h="211455">
                <a:moveTo>
                  <a:pt x="37134" y="0"/>
                </a:moveTo>
                <a:lnTo>
                  <a:pt x="22679" y="2921"/>
                </a:lnTo>
                <a:lnTo>
                  <a:pt x="10875" y="10885"/>
                </a:lnTo>
                <a:lnTo>
                  <a:pt x="2918" y="22690"/>
                </a:lnTo>
                <a:lnTo>
                  <a:pt x="0" y="37134"/>
                </a:lnTo>
                <a:lnTo>
                  <a:pt x="0" y="173837"/>
                </a:lnTo>
                <a:lnTo>
                  <a:pt x="2918" y="188294"/>
                </a:lnTo>
                <a:lnTo>
                  <a:pt x="10875" y="200102"/>
                </a:lnTo>
                <a:lnTo>
                  <a:pt x="22679" y="208065"/>
                </a:lnTo>
                <a:lnTo>
                  <a:pt x="37134" y="210985"/>
                </a:lnTo>
                <a:lnTo>
                  <a:pt x="51606" y="208065"/>
                </a:lnTo>
                <a:lnTo>
                  <a:pt x="63422" y="200102"/>
                </a:lnTo>
                <a:lnTo>
                  <a:pt x="71387" y="188294"/>
                </a:lnTo>
                <a:lnTo>
                  <a:pt x="74307" y="173837"/>
                </a:lnTo>
                <a:lnTo>
                  <a:pt x="74307" y="37134"/>
                </a:lnTo>
                <a:lnTo>
                  <a:pt x="71387" y="22690"/>
                </a:lnTo>
                <a:lnTo>
                  <a:pt x="63422" y="10885"/>
                </a:lnTo>
                <a:lnTo>
                  <a:pt x="51606" y="2921"/>
                </a:lnTo>
                <a:lnTo>
                  <a:pt x="37134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object 31"/>
          <p:cNvSpPr/>
          <p:nvPr/>
        </p:nvSpPr>
        <p:spPr>
          <a:xfrm>
            <a:off x="6644107" y="2834081"/>
            <a:ext cx="74930" cy="302260"/>
          </a:xfrm>
          <a:custGeom>
            <a:avLst/>
            <a:gdLst/>
            <a:ahLst/>
            <a:cxnLst/>
            <a:rect l="l" t="t" r="r" b="b"/>
            <a:pathLst>
              <a:path w="74929" h="302260">
                <a:moveTo>
                  <a:pt x="37172" y="0"/>
                </a:moveTo>
                <a:lnTo>
                  <a:pt x="22711" y="2921"/>
                </a:lnTo>
                <a:lnTo>
                  <a:pt x="10895" y="10888"/>
                </a:lnTo>
                <a:lnTo>
                  <a:pt x="2923" y="22701"/>
                </a:lnTo>
                <a:lnTo>
                  <a:pt x="0" y="37160"/>
                </a:lnTo>
                <a:lnTo>
                  <a:pt x="0" y="264934"/>
                </a:lnTo>
                <a:lnTo>
                  <a:pt x="2923" y="279399"/>
                </a:lnTo>
                <a:lnTo>
                  <a:pt x="10895" y="291211"/>
                </a:lnTo>
                <a:lnTo>
                  <a:pt x="22711" y="299174"/>
                </a:lnTo>
                <a:lnTo>
                  <a:pt x="37172" y="302094"/>
                </a:lnTo>
                <a:lnTo>
                  <a:pt x="51639" y="299174"/>
                </a:lnTo>
                <a:lnTo>
                  <a:pt x="63455" y="291210"/>
                </a:lnTo>
                <a:lnTo>
                  <a:pt x="71423" y="279399"/>
                </a:lnTo>
                <a:lnTo>
                  <a:pt x="74345" y="264934"/>
                </a:lnTo>
                <a:lnTo>
                  <a:pt x="74345" y="37160"/>
                </a:lnTo>
                <a:lnTo>
                  <a:pt x="71423" y="22701"/>
                </a:lnTo>
                <a:lnTo>
                  <a:pt x="63455" y="10888"/>
                </a:lnTo>
                <a:lnTo>
                  <a:pt x="51639" y="2921"/>
                </a:lnTo>
                <a:lnTo>
                  <a:pt x="37172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object 32"/>
          <p:cNvSpPr/>
          <p:nvPr/>
        </p:nvSpPr>
        <p:spPr>
          <a:xfrm>
            <a:off x="6795617" y="2699042"/>
            <a:ext cx="74930" cy="437515"/>
          </a:xfrm>
          <a:custGeom>
            <a:avLst/>
            <a:gdLst/>
            <a:ahLst/>
            <a:cxnLst/>
            <a:rect l="l" t="t" r="r" b="b"/>
            <a:pathLst>
              <a:path w="74929" h="437514">
                <a:moveTo>
                  <a:pt x="37185" y="0"/>
                </a:moveTo>
                <a:lnTo>
                  <a:pt x="22717" y="2918"/>
                </a:lnTo>
                <a:lnTo>
                  <a:pt x="10896" y="10875"/>
                </a:lnTo>
                <a:lnTo>
                  <a:pt x="2924" y="22679"/>
                </a:lnTo>
                <a:lnTo>
                  <a:pt x="0" y="37134"/>
                </a:lnTo>
                <a:lnTo>
                  <a:pt x="0" y="399973"/>
                </a:lnTo>
                <a:lnTo>
                  <a:pt x="2924" y="414432"/>
                </a:lnTo>
                <a:lnTo>
                  <a:pt x="10896" y="426245"/>
                </a:lnTo>
                <a:lnTo>
                  <a:pt x="22717" y="434212"/>
                </a:lnTo>
                <a:lnTo>
                  <a:pt x="37185" y="437134"/>
                </a:lnTo>
                <a:lnTo>
                  <a:pt x="51644" y="434212"/>
                </a:lnTo>
                <a:lnTo>
                  <a:pt x="63457" y="426245"/>
                </a:lnTo>
                <a:lnTo>
                  <a:pt x="71423" y="414432"/>
                </a:lnTo>
                <a:lnTo>
                  <a:pt x="74345" y="399973"/>
                </a:lnTo>
                <a:lnTo>
                  <a:pt x="74345" y="37134"/>
                </a:lnTo>
                <a:lnTo>
                  <a:pt x="71423" y="22679"/>
                </a:lnTo>
                <a:lnTo>
                  <a:pt x="63457" y="10875"/>
                </a:lnTo>
                <a:lnTo>
                  <a:pt x="51644" y="2918"/>
                </a:lnTo>
                <a:lnTo>
                  <a:pt x="3718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object 33"/>
          <p:cNvSpPr/>
          <p:nvPr/>
        </p:nvSpPr>
        <p:spPr>
          <a:xfrm>
            <a:off x="6947154" y="2606306"/>
            <a:ext cx="74930" cy="530225"/>
          </a:xfrm>
          <a:custGeom>
            <a:avLst/>
            <a:gdLst/>
            <a:ahLst/>
            <a:cxnLst/>
            <a:rect l="l" t="t" r="r" b="b"/>
            <a:pathLst>
              <a:path w="74929" h="530225">
                <a:moveTo>
                  <a:pt x="37160" y="0"/>
                </a:moveTo>
                <a:lnTo>
                  <a:pt x="22711" y="2922"/>
                </a:lnTo>
                <a:lnTo>
                  <a:pt x="10898" y="10891"/>
                </a:lnTo>
                <a:lnTo>
                  <a:pt x="2925" y="22711"/>
                </a:lnTo>
                <a:lnTo>
                  <a:pt x="0" y="37185"/>
                </a:lnTo>
                <a:lnTo>
                  <a:pt x="0" y="492721"/>
                </a:lnTo>
                <a:lnTo>
                  <a:pt x="2925" y="507181"/>
                </a:lnTo>
                <a:lnTo>
                  <a:pt x="10898" y="518993"/>
                </a:lnTo>
                <a:lnTo>
                  <a:pt x="22711" y="526960"/>
                </a:lnTo>
                <a:lnTo>
                  <a:pt x="37160" y="529882"/>
                </a:lnTo>
                <a:lnTo>
                  <a:pt x="51637" y="526960"/>
                </a:lnTo>
                <a:lnTo>
                  <a:pt x="63452" y="518993"/>
                </a:lnTo>
                <a:lnTo>
                  <a:pt x="71414" y="507181"/>
                </a:lnTo>
                <a:lnTo>
                  <a:pt x="74333" y="492721"/>
                </a:lnTo>
                <a:lnTo>
                  <a:pt x="74333" y="37185"/>
                </a:lnTo>
                <a:lnTo>
                  <a:pt x="71414" y="22711"/>
                </a:lnTo>
                <a:lnTo>
                  <a:pt x="63452" y="10891"/>
                </a:lnTo>
                <a:lnTo>
                  <a:pt x="51637" y="2922"/>
                </a:lnTo>
                <a:lnTo>
                  <a:pt x="37160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object 34"/>
          <p:cNvSpPr/>
          <p:nvPr/>
        </p:nvSpPr>
        <p:spPr>
          <a:xfrm>
            <a:off x="6248400" y="2438400"/>
            <a:ext cx="1774825" cy="1071880"/>
          </a:xfrm>
          <a:custGeom>
            <a:avLst/>
            <a:gdLst/>
            <a:ahLst/>
            <a:cxnLst/>
            <a:rect l="l" t="t" r="r" b="b"/>
            <a:pathLst>
              <a:path w="1774825" h="1071880">
                <a:moveTo>
                  <a:pt x="1076858" y="997026"/>
                </a:moveTo>
                <a:lnTo>
                  <a:pt x="394969" y="997026"/>
                </a:lnTo>
                <a:lnTo>
                  <a:pt x="380505" y="999946"/>
                </a:lnTo>
                <a:lnTo>
                  <a:pt x="368693" y="1007908"/>
                </a:lnTo>
                <a:lnTo>
                  <a:pt x="360730" y="1019716"/>
                </a:lnTo>
                <a:lnTo>
                  <a:pt x="357809" y="1034173"/>
                </a:lnTo>
                <a:lnTo>
                  <a:pt x="360730" y="1048642"/>
                </a:lnTo>
                <a:lnTo>
                  <a:pt x="368693" y="1060462"/>
                </a:lnTo>
                <a:lnTo>
                  <a:pt x="380505" y="1068435"/>
                </a:lnTo>
                <a:lnTo>
                  <a:pt x="394969" y="1071359"/>
                </a:lnTo>
                <a:lnTo>
                  <a:pt x="1076858" y="1071359"/>
                </a:lnTo>
                <a:lnTo>
                  <a:pt x="1091324" y="1068435"/>
                </a:lnTo>
                <a:lnTo>
                  <a:pt x="1103141" y="1060462"/>
                </a:lnTo>
                <a:lnTo>
                  <a:pt x="1111109" y="1048642"/>
                </a:lnTo>
                <a:lnTo>
                  <a:pt x="1114031" y="1034173"/>
                </a:lnTo>
                <a:lnTo>
                  <a:pt x="1111109" y="1019716"/>
                </a:lnTo>
                <a:lnTo>
                  <a:pt x="1103141" y="1007908"/>
                </a:lnTo>
                <a:lnTo>
                  <a:pt x="1091324" y="999946"/>
                </a:lnTo>
                <a:lnTo>
                  <a:pt x="1076858" y="997026"/>
                </a:lnTo>
                <a:close/>
              </a:path>
              <a:path w="1774825" h="1071880">
                <a:moveTo>
                  <a:pt x="1561544" y="862101"/>
                </a:moveTo>
                <a:lnTo>
                  <a:pt x="1456461" y="862101"/>
                </a:lnTo>
                <a:lnTo>
                  <a:pt x="1603984" y="1009675"/>
                </a:lnTo>
                <a:lnTo>
                  <a:pt x="1619626" y="1022425"/>
                </a:lnTo>
                <a:lnTo>
                  <a:pt x="1636985" y="1031543"/>
                </a:lnTo>
                <a:lnTo>
                  <a:pt x="1655487" y="1037019"/>
                </a:lnTo>
                <a:lnTo>
                  <a:pt x="1674558" y="1038847"/>
                </a:lnTo>
                <a:lnTo>
                  <a:pt x="1693633" y="1037019"/>
                </a:lnTo>
                <a:lnTo>
                  <a:pt x="1729497" y="1022425"/>
                </a:lnTo>
                <a:lnTo>
                  <a:pt x="1767031" y="976654"/>
                </a:lnTo>
                <a:lnTo>
                  <a:pt x="1769377" y="964561"/>
                </a:lnTo>
                <a:lnTo>
                  <a:pt x="1674560" y="964561"/>
                </a:lnTo>
                <a:lnTo>
                  <a:pt x="1664965" y="962692"/>
                </a:lnTo>
                <a:lnTo>
                  <a:pt x="1656537" y="957084"/>
                </a:lnTo>
                <a:lnTo>
                  <a:pt x="1561544" y="862101"/>
                </a:lnTo>
                <a:close/>
              </a:path>
              <a:path w="1774825" h="1071880">
                <a:moveTo>
                  <a:pt x="969848" y="908291"/>
                </a:moveTo>
                <a:lnTo>
                  <a:pt x="502005" y="908291"/>
                </a:lnTo>
                <a:lnTo>
                  <a:pt x="502005" y="997026"/>
                </a:lnTo>
                <a:lnTo>
                  <a:pt x="576338" y="997026"/>
                </a:lnTo>
                <a:lnTo>
                  <a:pt x="576338" y="908303"/>
                </a:lnTo>
                <a:lnTo>
                  <a:pt x="969848" y="908303"/>
                </a:lnTo>
                <a:close/>
              </a:path>
              <a:path w="1774825" h="1071880">
                <a:moveTo>
                  <a:pt x="969848" y="908303"/>
                </a:moveTo>
                <a:lnTo>
                  <a:pt x="895502" y="908303"/>
                </a:lnTo>
                <a:lnTo>
                  <a:pt x="895502" y="997026"/>
                </a:lnTo>
                <a:lnTo>
                  <a:pt x="969848" y="997026"/>
                </a:lnTo>
                <a:lnTo>
                  <a:pt x="969848" y="908303"/>
                </a:lnTo>
                <a:close/>
              </a:path>
              <a:path w="1774825" h="1071880">
                <a:moveTo>
                  <a:pt x="1545469" y="668807"/>
                </a:moveTo>
                <a:lnTo>
                  <a:pt x="1440370" y="668807"/>
                </a:lnTo>
                <a:lnTo>
                  <a:pt x="1692592" y="921067"/>
                </a:lnTo>
                <a:lnTo>
                  <a:pt x="1698186" y="929488"/>
                </a:lnTo>
                <a:lnTo>
                  <a:pt x="1700050" y="939085"/>
                </a:lnTo>
                <a:lnTo>
                  <a:pt x="1698186" y="948678"/>
                </a:lnTo>
                <a:lnTo>
                  <a:pt x="1692592" y="957084"/>
                </a:lnTo>
                <a:lnTo>
                  <a:pt x="1684156" y="962692"/>
                </a:lnTo>
                <a:lnTo>
                  <a:pt x="1674560" y="964561"/>
                </a:lnTo>
                <a:lnTo>
                  <a:pt x="1769377" y="964561"/>
                </a:lnTo>
                <a:lnTo>
                  <a:pt x="1774323" y="939066"/>
                </a:lnTo>
                <a:lnTo>
                  <a:pt x="1767031" y="901483"/>
                </a:lnTo>
                <a:lnTo>
                  <a:pt x="1745157" y="868476"/>
                </a:lnTo>
                <a:lnTo>
                  <a:pt x="1545469" y="668807"/>
                </a:lnTo>
                <a:close/>
              </a:path>
              <a:path w="1774825" h="1071880">
                <a:moveTo>
                  <a:pt x="1372908" y="0"/>
                </a:moveTo>
                <a:lnTo>
                  <a:pt x="98920" y="0"/>
                </a:lnTo>
                <a:lnTo>
                  <a:pt x="60457" y="7789"/>
                </a:lnTo>
                <a:lnTo>
                  <a:pt x="29008" y="29017"/>
                </a:lnTo>
                <a:lnTo>
                  <a:pt x="7787" y="60473"/>
                </a:lnTo>
                <a:lnTo>
                  <a:pt x="0" y="98945"/>
                </a:lnTo>
                <a:lnTo>
                  <a:pt x="5" y="809370"/>
                </a:lnTo>
                <a:lnTo>
                  <a:pt x="7789" y="847817"/>
                </a:lnTo>
                <a:lnTo>
                  <a:pt x="29014" y="879273"/>
                </a:lnTo>
                <a:lnTo>
                  <a:pt x="60462" y="900501"/>
                </a:lnTo>
                <a:lnTo>
                  <a:pt x="98920" y="908291"/>
                </a:lnTo>
                <a:lnTo>
                  <a:pt x="1372908" y="908291"/>
                </a:lnTo>
                <a:lnTo>
                  <a:pt x="1398320" y="904971"/>
                </a:lnTo>
                <a:lnTo>
                  <a:pt x="1421280" y="895588"/>
                </a:lnTo>
                <a:lnTo>
                  <a:pt x="1440943" y="881009"/>
                </a:lnTo>
                <a:lnTo>
                  <a:pt x="1456461" y="862101"/>
                </a:lnTo>
                <a:lnTo>
                  <a:pt x="1561544" y="862101"/>
                </a:lnTo>
                <a:lnTo>
                  <a:pt x="1533398" y="833958"/>
                </a:lnTo>
                <a:lnTo>
                  <a:pt x="98920" y="833958"/>
                </a:lnTo>
                <a:lnTo>
                  <a:pt x="89363" y="832021"/>
                </a:lnTo>
                <a:lnTo>
                  <a:pt x="81551" y="826743"/>
                </a:lnTo>
                <a:lnTo>
                  <a:pt x="76279" y="818918"/>
                </a:lnTo>
                <a:lnTo>
                  <a:pt x="74350" y="809370"/>
                </a:lnTo>
                <a:lnTo>
                  <a:pt x="74345" y="98945"/>
                </a:lnTo>
                <a:lnTo>
                  <a:pt x="76279" y="89379"/>
                </a:lnTo>
                <a:lnTo>
                  <a:pt x="81551" y="81545"/>
                </a:lnTo>
                <a:lnTo>
                  <a:pt x="89363" y="76251"/>
                </a:lnTo>
                <a:lnTo>
                  <a:pt x="98920" y="74307"/>
                </a:lnTo>
                <a:lnTo>
                  <a:pt x="1466867" y="74307"/>
                </a:lnTo>
                <a:lnTo>
                  <a:pt x="1464060" y="60462"/>
                </a:lnTo>
                <a:lnTo>
                  <a:pt x="1442831" y="29008"/>
                </a:lnTo>
                <a:lnTo>
                  <a:pt x="1411373" y="7786"/>
                </a:lnTo>
                <a:lnTo>
                  <a:pt x="1372908" y="0"/>
                </a:lnTo>
                <a:close/>
              </a:path>
              <a:path w="1774825" h="1071880">
                <a:moveTo>
                  <a:pt x="1442749" y="743318"/>
                </a:moveTo>
                <a:lnTo>
                  <a:pt x="1337678" y="743318"/>
                </a:lnTo>
                <a:lnTo>
                  <a:pt x="1397520" y="803198"/>
                </a:lnTo>
                <a:lnTo>
                  <a:pt x="1397520" y="809370"/>
                </a:lnTo>
                <a:lnTo>
                  <a:pt x="1395584" y="818929"/>
                </a:lnTo>
                <a:lnTo>
                  <a:pt x="1390305" y="826746"/>
                </a:lnTo>
                <a:lnTo>
                  <a:pt x="1382481" y="832022"/>
                </a:lnTo>
                <a:lnTo>
                  <a:pt x="1372908" y="833958"/>
                </a:lnTo>
                <a:lnTo>
                  <a:pt x="1533398" y="833958"/>
                </a:lnTo>
                <a:lnTo>
                  <a:pt x="1442749" y="743318"/>
                </a:lnTo>
                <a:close/>
              </a:path>
              <a:path w="1774825" h="1071880">
                <a:moveTo>
                  <a:pt x="1223911" y="245991"/>
                </a:moveTo>
                <a:lnTo>
                  <a:pt x="1178597" y="252720"/>
                </a:lnTo>
                <a:lnTo>
                  <a:pt x="1134837" y="267483"/>
                </a:lnTo>
                <a:lnTo>
                  <a:pt x="1093794" y="290282"/>
                </a:lnTo>
                <a:lnTo>
                  <a:pt x="1056627" y="321119"/>
                </a:lnTo>
                <a:lnTo>
                  <a:pt x="1026749" y="356897"/>
                </a:lnTo>
                <a:lnTo>
                  <a:pt x="1004340" y="396319"/>
                </a:lnTo>
                <a:lnTo>
                  <a:pt x="989401" y="438344"/>
                </a:lnTo>
                <a:lnTo>
                  <a:pt x="981932" y="481931"/>
                </a:lnTo>
                <a:lnTo>
                  <a:pt x="981932" y="526038"/>
                </a:lnTo>
                <a:lnTo>
                  <a:pt x="989401" y="569624"/>
                </a:lnTo>
                <a:lnTo>
                  <a:pt x="1004340" y="611647"/>
                </a:lnTo>
                <a:lnTo>
                  <a:pt x="1026749" y="651067"/>
                </a:lnTo>
                <a:lnTo>
                  <a:pt x="1056627" y="686841"/>
                </a:lnTo>
                <a:lnTo>
                  <a:pt x="1096097" y="719278"/>
                </a:lnTo>
                <a:lnTo>
                  <a:pt x="1140474" y="743030"/>
                </a:lnTo>
                <a:lnTo>
                  <a:pt x="1188634" y="757627"/>
                </a:lnTo>
                <a:lnTo>
                  <a:pt x="1239456" y="762596"/>
                </a:lnTo>
                <a:lnTo>
                  <a:pt x="1264928" y="761359"/>
                </a:lnTo>
                <a:lnTo>
                  <a:pt x="1289877" y="757691"/>
                </a:lnTo>
                <a:lnTo>
                  <a:pt x="1314171" y="751656"/>
                </a:lnTo>
                <a:lnTo>
                  <a:pt x="1337678" y="743318"/>
                </a:lnTo>
                <a:lnTo>
                  <a:pt x="1442749" y="743318"/>
                </a:lnTo>
                <a:lnTo>
                  <a:pt x="1404302" y="704875"/>
                </a:lnTo>
                <a:lnTo>
                  <a:pt x="1420926" y="688251"/>
                </a:lnTo>
                <a:lnTo>
                  <a:pt x="1239456" y="688251"/>
                </a:lnTo>
                <a:lnTo>
                  <a:pt x="1168911" y="674309"/>
                </a:lnTo>
                <a:lnTo>
                  <a:pt x="1109167" y="634250"/>
                </a:lnTo>
                <a:lnTo>
                  <a:pt x="1079232" y="595005"/>
                </a:lnTo>
                <a:lnTo>
                  <a:pt x="1061271" y="550745"/>
                </a:lnTo>
                <a:lnTo>
                  <a:pt x="1055284" y="503978"/>
                </a:lnTo>
                <a:lnTo>
                  <a:pt x="1061271" y="457210"/>
                </a:lnTo>
                <a:lnTo>
                  <a:pt x="1079232" y="412948"/>
                </a:lnTo>
                <a:lnTo>
                  <a:pt x="1109167" y="373697"/>
                </a:lnTo>
                <a:lnTo>
                  <a:pt x="1170092" y="333270"/>
                </a:lnTo>
                <a:lnTo>
                  <a:pt x="1239456" y="319798"/>
                </a:lnTo>
                <a:lnTo>
                  <a:pt x="1471853" y="319798"/>
                </a:lnTo>
                <a:lnTo>
                  <a:pt x="1471853" y="299364"/>
                </a:lnTo>
                <a:lnTo>
                  <a:pt x="1397520" y="299364"/>
                </a:lnTo>
                <a:lnTo>
                  <a:pt x="1357586" y="273981"/>
                </a:lnTo>
                <a:lnTo>
                  <a:pt x="1314566" y="256623"/>
                </a:lnTo>
                <a:lnTo>
                  <a:pt x="1269621" y="247292"/>
                </a:lnTo>
                <a:lnTo>
                  <a:pt x="1223911" y="245991"/>
                </a:lnTo>
                <a:close/>
              </a:path>
              <a:path w="1774825" h="1071880">
                <a:moveTo>
                  <a:pt x="1471853" y="319798"/>
                </a:moveTo>
                <a:lnTo>
                  <a:pt x="1239456" y="319798"/>
                </a:lnTo>
                <a:lnTo>
                  <a:pt x="1274673" y="323166"/>
                </a:lnTo>
                <a:lnTo>
                  <a:pt x="1308831" y="333270"/>
                </a:lnTo>
                <a:lnTo>
                  <a:pt x="1369758" y="373697"/>
                </a:lnTo>
                <a:lnTo>
                  <a:pt x="1399693" y="412948"/>
                </a:lnTo>
                <a:lnTo>
                  <a:pt x="1417654" y="457210"/>
                </a:lnTo>
                <a:lnTo>
                  <a:pt x="1423641" y="503978"/>
                </a:lnTo>
                <a:lnTo>
                  <a:pt x="1417654" y="550745"/>
                </a:lnTo>
                <a:lnTo>
                  <a:pt x="1399693" y="595005"/>
                </a:lnTo>
                <a:lnTo>
                  <a:pt x="1369758" y="634250"/>
                </a:lnTo>
                <a:lnTo>
                  <a:pt x="1310012" y="674309"/>
                </a:lnTo>
                <a:lnTo>
                  <a:pt x="1239456" y="688251"/>
                </a:lnTo>
                <a:lnTo>
                  <a:pt x="1420926" y="688251"/>
                </a:lnTo>
                <a:lnTo>
                  <a:pt x="1440370" y="668807"/>
                </a:lnTo>
                <a:lnTo>
                  <a:pt x="1545469" y="668807"/>
                </a:lnTo>
                <a:lnTo>
                  <a:pt x="1478737" y="602081"/>
                </a:lnTo>
                <a:lnTo>
                  <a:pt x="1493888" y="549732"/>
                </a:lnTo>
                <a:lnTo>
                  <a:pt x="1497784" y="495768"/>
                </a:lnTo>
                <a:lnTo>
                  <a:pt x="1490435" y="442106"/>
                </a:lnTo>
                <a:lnTo>
                  <a:pt x="1471853" y="390664"/>
                </a:lnTo>
                <a:lnTo>
                  <a:pt x="1471853" y="319798"/>
                </a:lnTo>
                <a:close/>
              </a:path>
              <a:path w="1774825" h="1071880">
                <a:moveTo>
                  <a:pt x="1466867" y="74307"/>
                </a:moveTo>
                <a:lnTo>
                  <a:pt x="1372908" y="74307"/>
                </a:lnTo>
                <a:lnTo>
                  <a:pt x="1382481" y="76251"/>
                </a:lnTo>
                <a:lnTo>
                  <a:pt x="1390305" y="81545"/>
                </a:lnTo>
                <a:lnTo>
                  <a:pt x="1395584" y="89379"/>
                </a:lnTo>
                <a:lnTo>
                  <a:pt x="1397520" y="98945"/>
                </a:lnTo>
                <a:lnTo>
                  <a:pt x="1397520" y="299364"/>
                </a:lnTo>
                <a:lnTo>
                  <a:pt x="1471853" y="299364"/>
                </a:lnTo>
                <a:lnTo>
                  <a:pt x="1471853" y="98945"/>
                </a:lnTo>
                <a:lnTo>
                  <a:pt x="1466867" y="74307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object 35"/>
          <p:cNvSpPr/>
          <p:nvPr/>
        </p:nvSpPr>
        <p:spPr>
          <a:xfrm>
            <a:off x="7332726" y="2898152"/>
            <a:ext cx="185420" cy="200025"/>
          </a:xfrm>
          <a:custGeom>
            <a:avLst/>
            <a:gdLst/>
            <a:ahLst/>
            <a:cxnLst/>
            <a:rect l="l" t="t" r="r" b="b"/>
            <a:pathLst>
              <a:path w="185420" h="200025">
                <a:moveTo>
                  <a:pt x="39357" y="0"/>
                </a:moveTo>
                <a:lnTo>
                  <a:pt x="24724" y="2056"/>
                </a:lnTo>
                <a:lnTo>
                  <a:pt x="12449" y="9294"/>
                </a:lnTo>
                <a:lnTo>
                  <a:pt x="3788" y="20607"/>
                </a:lnTo>
                <a:lnTo>
                  <a:pt x="0" y="34886"/>
                </a:lnTo>
                <a:lnTo>
                  <a:pt x="4970" y="84335"/>
                </a:lnTo>
                <a:lnTo>
                  <a:pt x="24454" y="128234"/>
                </a:lnTo>
                <a:lnTo>
                  <a:pt x="56031" y="163854"/>
                </a:lnTo>
                <a:lnTo>
                  <a:pt x="97281" y="188466"/>
                </a:lnTo>
                <a:lnTo>
                  <a:pt x="145783" y="199339"/>
                </a:lnTo>
                <a:lnTo>
                  <a:pt x="148043" y="199415"/>
                </a:lnTo>
                <a:lnTo>
                  <a:pt x="161887" y="196733"/>
                </a:lnTo>
                <a:lnTo>
                  <a:pt x="173435" y="189353"/>
                </a:lnTo>
                <a:lnTo>
                  <a:pt x="181553" y="178273"/>
                </a:lnTo>
                <a:lnTo>
                  <a:pt x="185102" y="164490"/>
                </a:lnTo>
                <a:lnTo>
                  <a:pt x="183061" y="149874"/>
                </a:lnTo>
                <a:lnTo>
                  <a:pt x="175825" y="137610"/>
                </a:lnTo>
                <a:lnTo>
                  <a:pt x="164521" y="128957"/>
                </a:lnTo>
                <a:lnTo>
                  <a:pt x="119179" y="116895"/>
                </a:lnTo>
                <a:lnTo>
                  <a:pt x="94499" y="97978"/>
                </a:lnTo>
                <a:lnTo>
                  <a:pt x="78693" y="71201"/>
                </a:lnTo>
                <a:lnTo>
                  <a:pt x="72163" y="24719"/>
                </a:lnTo>
                <a:lnTo>
                  <a:pt x="64927" y="12447"/>
                </a:lnTo>
                <a:lnTo>
                  <a:pt x="53621" y="3788"/>
                </a:lnTo>
                <a:lnTo>
                  <a:pt x="39357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object 6"/>
          <p:cNvSpPr txBox="1"/>
          <p:nvPr/>
        </p:nvSpPr>
        <p:spPr>
          <a:xfrm>
            <a:off x="1233455" y="2570302"/>
            <a:ext cx="3495003" cy="1239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dirty="0">
                <a:solidFill>
                  <a:schemeClr val="tx2"/>
                </a:solidFill>
                <a:latin typeface="Arial"/>
                <a:cs typeface="Arial"/>
              </a:rPr>
              <a:t>3 CARRERAS DE GRADO, 5 CARRERAS TÉCNICAS Y 40 CARRERAS DE POSGRADO EN PROCESO DE REDISEÑO CURRICULAR. 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70" name="object 25"/>
          <p:cNvSpPr txBox="1"/>
          <p:nvPr/>
        </p:nvSpPr>
        <p:spPr>
          <a:xfrm>
            <a:off x="4953000" y="3505200"/>
            <a:ext cx="2438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200" b="1" dirty="0">
                <a:solidFill>
                  <a:srgbClr val="003976"/>
                </a:solidFill>
                <a:latin typeface="Arial"/>
                <a:cs typeface="Arial"/>
              </a:rPr>
              <a:t>CARRERAS</a:t>
            </a:r>
            <a:r>
              <a:rPr lang="es-HN" sz="1200" b="1" dirty="0">
                <a:solidFill>
                  <a:srgbClr val="003976"/>
                </a:solidFill>
                <a:latin typeface="Arial"/>
                <a:cs typeface="Arial"/>
              </a:rPr>
              <a:t> EN REDISEÑO 2020 en adelante</a:t>
            </a:r>
            <a:endParaRPr sz="1200" b="1" dirty="0">
              <a:latin typeface="Arial"/>
              <a:cs typeface="Arial"/>
            </a:endParaRPr>
          </a:p>
        </p:txBody>
      </p:sp>
      <p:sp>
        <p:nvSpPr>
          <p:cNvPr id="173" name="object 31"/>
          <p:cNvSpPr txBox="1"/>
          <p:nvPr/>
        </p:nvSpPr>
        <p:spPr>
          <a:xfrm>
            <a:off x="5105159" y="2551481"/>
            <a:ext cx="1143241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2830"/>
              </a:spcBef>
            </a:pPr>
            <a:r>
              <a:rPr lang="es-HN" sz="5600" b="1" spc="-150" dirty="0">
                <a:solidFill>
                  <a:srgbClr val="003976"/>
                </a:solidFill>
                <a:latin typeface="Arial"/>
                <a:cs typeface="Arial"/>
              </a:rPr>
              <a:t>48</a:t>
            </a:r>
            <a:endParaRPr sz="5600" spc="-150" dirty="0">
              <a:latin typeface="Arial"/>
              <a:cs typeface="Arial"/>
            </a:endParaRPr>
          </a:p>
        </p:txBody>
      </p:sp>
      <p:sp>
        <p:nvSpPr>
          <p:cNvPr id="174" name="object 44"/>
          <p:cNvSpPr/>
          <p:nvPr/>
        </p:nvSpPr>
        <p:spPr>
          <a:xfrm>
            <a:off x="0" y="152400"/>
            <a:ext cx="5325110" cy="484721"/>
          </a:xfrm>
          <a:custGeom>
            <a:avLst/>
            <a:gdLst/>
            <a:ahLst/>
            <a:cxnLst/>
            <a:rect l="l" t="t" r="r" b="b"/>
            <a:pathLst>
              <a:path w="4529455" h="886460">
                <a:moveTo>
                  <a:pt x="4528870" y="886358"/>
                </a:moveTo>
                <a:lnTo>
                  <a:pt x="0" y="886358"/>
                </a:lnTo>
                <a:lnTo>
                  <a:pt x="0" y="0"/>
                </a:lnTo>
                <a:lnTo>
                  <a:pt x="4528870" y="0"/>
                </a:lnTo>
                <a:lnTo>
                  <a:pt x="4528870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75" name="object 45"/>
          <p:cNvSpPr/>
          <p:nvPr/>
        </p:nvSpPr>
        <p:spPr>
          <a:xfrm>
            <a:off x="5325110" y="152400"/>
            <a:ext cx="313690" cy="484721"/>
          </a:xfrm>
          <a:custGeom>
            <a:avLst/>
            <a:gdLst/>
            <a:ahLst/>
            <a:cxnLst/>
            <a:rect l="l" t="t" r="r" b="b"/>
            <a:pathLst>
              <a:path w="313689" h="886460">
                <a:moveTo>
                  <a:pt x="313626" y="886358"/>
                </a:moveTo>
                <a:lnTo>
                  <a:pt x="0" y="886358"/>
                </a:lnTo>
                <a:lnTo>
                  <a:pt x="0" y="0"/>
                </a:lnTo>
                <a:lnTo>
                  <a:pt x="313626" y="0"/>
                </a:lnTo>
                <a:lnTo>
                  <a:pt x="313626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76" name="object 46"/>
          <p:cNvSpPr txBox="1"/>
          <p:nvPr/>
        </p:nvSpPr>
        <p:spPr>
          <a:xfrm>
            <a:off x="240772" y="249381"/>
            <a:ext cx="5093228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b="1" spc="-150" dirty="0">
                <a:solidFill>
                  <a:srgbClr val="FFFFFF"/>
                </a:solidFill>
                <a:latin typeface="Arial"/>
                <a:cs typeface="Arial"/>
              </a:rPr>
              <a:t>LOGROS   ACADÉMICOS</a:t>
            </a:r>
            <a:endParaRPr sz="2250" spc="-150" dirty="0">
              <a:latin typeface="Arial"/>
              <a:cs typeface="Arial"/>
            </a:endParaRPr>
          </a:p>
        </p:txBody>
      </p:sp>
      <p:sp>
        <p:nvSpPr>
          <p:cNvPr id="177" name="object 18"/>
          <p:cNvSpPr/>
          <p:nvPr/>
        </p:nvSpPr>
        <p:spPr>
          <a:xfrm>
            <a:off x="302464" y="2534844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1" y="937078"/>
                </a:lnTo>
                <a:lnTo>
                  <a:pt x="5783" y="943367"/>
                </a:lnTo>
                <a:lnTo>
                  <a:pt x="12060" y="947605"/>
                </a:lnTo>
                <a:lnTo>
                  <a:pt x="19748" y="949159"/>
                </a:lnTo>
                <a:lnTo>
                  <a:pt x="692073" y="949159"/>
                </a:lnTo>
                <a:lnTo>
                  <a:pt x="699785" y="947605"/>
                </a:lnTo>
                <a:lnTo>
                  <a:pt x="706078" y="943367"/>
                </a:lnTo>
                <a:lnTo>
                  <a:pt x="710318" y="937078"/>
                </a:lnTo>
                <a:lnTo>
                  <a:pt x="711873" y="929373"/>
                </a:lnTo>
                <a:lnTo>
                  <a:pt x="711873" y="235851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78" name="object 19"/>
          <p:cNvSpPr/>
          <p:nvPr/>
        </p:nvSpPr>
        <p:spPr>
          <a:xfrm>
            <a:off x="816594" y="2534844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7"/>
                </a:lnTo>
                <a:lnTo>
                  <a:pt x="5781" y="231506"/>
                </a:lnTo>
                <a:lnTo>
                  <a:pt x="12065" y="235745"/>
                </a:lnTo>
                <a:lnTo>
                  <a:pt x="19773" y="237299"/>
                </a:lnTo>
                <a:lnTo>
                  <a:pt x="197738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79" name="object 20"/>
          <p:cNvSpPr txBox="1"/>
          <p:nvPr/>
        </p:nvSpPr>
        <p:spPr>
          <a:xfrm>
            <a:off x="304800" y="2743200"/>
            <a:ext cx="69850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06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93" name="CuadroTexto 92"/>
          <p:cNvSpPr txBox="1"/>
          <p:nvPr/>
        </p:nvSpPr>
        <p:spPr>
          <a:xfrm>
            <a:off x="0" y="7480431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"/>
          <p:cNvSpPr/>
          <p:nvPr/>
        </p:nvSpPr>
        <p:spPr>
          <a:xfrm>
            <a:off x="858560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8"/>
          <p:cNvSpPr/>
          <p:nvPr/>
        </p:nvSpPr>
        <p:spPr>
          <a:xfrm>
            <a:off x="8940800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9"/>
          <p:cNvSpPr/>
          <p:nvPr/>
        </p:nvSpPr>
        <p:spPr>
          <a:xfrm>
            <a:off x="9911943" y="5129288"/>
            <a:ext cx="122555" cy="981075"/>
          </a:xfrm>
          <a:custGeom>
            <a:avLst/>
            <a:gdLst/>
            <a:ahLst/>
            <a:cxnLst/>
            <a:rect l="l" t="t" r="r" b="b"/>
            <a:pathLst>
              <a:path w="122554" h="981075">
                <a:moveTo>
                  <a:pt x="122123" y="0"/>
                </a:moveTo>
                <a:lnTo>
                  <a:pt x="57645" y="4864"/>
                </a:lnTo>
                <a:lnTo>
                  <a:pt x="42697" y="5372"/>
                </a:lnTo>
                <a:lnTo>
                  <a:pt x="0" y="5956"/>
                </a:lnTo>
                <a:lnTo>
                  <a:pt x="0" y="980579"/>
                </a:lnTo>
                <a:lnTo>
                  <a:pt x="122123" y="980579"/>
                </a:lnTo>
                <a:lnTo>
                  <a:pt x="1221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68649" y="4191000"/>
            <a:ext cx="6298951" cy="1482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1600"/>
              </a:lnSpc>
            </a:pP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 MENOS  </a:t>
            </a:r>
            <a:r>
              <a:rPr lang="es-HN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3,418 </a:t>
            </a: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DOCENTES</a:t>
            </a: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CAPACITADOS</a:t>
            </a: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EN:</a:t>
            </a:r>
            <a:endParaRPr lang="es-ES" sz="1600" dirty="0">
              <a:solidFill>
                <a:srgbClr val="0039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indent="-285750" algn="just">
              <a:buFont typeface="Arial" panose="020B0604020202020204" pitchFamily="34" charset="0"/>
              <a:buChar char="•"/>
            </a:pPr>
            <a:r>
              <a:rPr lang="es-HN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TECNOLOGÍAS  DE  INFORMACIÓN  Y COMUNICACIÓN.</a:t>
            </a:r>
            <a:endParaRPr lang="es-ES" sz="1600" dirty="0">
              <a:solidFill>
                <a:srgbClr val="0039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PSICOLOGÍA POSITIVA E INTELIGENCIA EMOCIONAL.</a:t>
            </a:r>
          </a:p>
          <a:p>
            <a:pPr marL="539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 EMOCIONAL.</a:t>
            </a:r>
          </a:p>
          <a:p>
            <a:pPr marL="539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ÉTICA EN LA PROFESIÓN DOCENTE</a:t>
            </a:r>
          </a:p>
          <a:p>
            <a:pPr marL="539750" indent="-285750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 EFECTIVA. 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971800" y="2667000"/>
            <a:ext cx="49530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BENCHMARKING: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/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SISTEMATIZACIÓN  </a:t>
            </a:r>
            <a:r>
              <a:rPr lang="es-HN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HN" sz="1600" b="1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26,000</a:t>
            </a:r>
            <a:r>
              <a:rPr lang="es-HN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CARRERAS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NIVEL </a:t>
            </a: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IBEROAMERICANO </a:t>
            </a: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sz="1600" dirty="0" err="1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INSUMO</a:t>
            </a: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EL RELEVO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DOCENTE</a:t>
            </a: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sz="1600" dirty="0" err="1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REDISEÑO</a:t>
            </a: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CURRICULAR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095550" y="6493167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177592" y="6809221"/>
            <a:ext cx="728408" cy="331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486547" y="6543675"/>
            <a:ext cx="492480" cy="7409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7557465"/>
            <a:ext cx="10059670" cy="215265"/>
          </a:xfrm>
          <a:custGeom>
            <a:avLst/>
            <a:gdLst/>
            <a:ahLst/>
            <a:cxnLst/>
            <a:rect l="l" t="t" r="r" b="b"/>
            <a:pathLst>
              <a:path w="10059670" h="215265">
                <a:moveTo>
                  <a:pt x="10059263" y="214934"/>
                </a:moveTo>
                <a:lnTo>
                  <a:pt x="0" y="214934"/>
                </a:lnTo>
                <a:lnTo>
                  <a:pt x="0" y="0"/>
                </a:lnTo>
                <a:lnTo>
                  <a:pt x="10059263" y="0"/>
                </a:lnTo>
                <a:lnTo>
                  <a:pt x="10059263" y="2149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129321" y="2741307"/>
            <a:ext cx="1323340" cy="760095"/>
          </a:xfrm>
          <a:custGeom>
            <a:avLst/>
            <a:gdLst/>
            <a:ahLst/>
            <a:cxnLst/>
            <a:rect l="l" t="t" r="r" b="b"/>
            <a:pathLst>
              <a:path w="1323340" h="760094">
                <a:moveTo>
                  <a:pt x="1298562" y="0"/>
                </a:moveTo>
                <a:lnTo>
                  <a:pt x="24574" y="0"/>
                </a:lnTo>
                <a:lnTo>
                  <a:pt x="15023" y="1943"/>
                </a:lnTo>
                <a:lnTo>
                  <a:pt x="7210" y="7235"/>
                </a:lnTo>
                <a:lnTo>
                  <a:pt x="1935" y="15066"/>
                </a:lnTo>
                <a:lnTo>
                  <a:pt x="0" y="24625"/>
                </a:lnTo>
                <a:lnTo>
                  <a:pt x="5" y="735063"/>
                </a:lnTo>
                <a:lnTo>
                  <a:pt x="1943" y="744614"/>
                </a:lnTo>
                <a:lnTo>
                  <a:pt x="7215" y="752427"/>
                </a:lnTo>
                <a:lnTo>
                  <a:pt x="15025" y="757701"/>
                </a:lnTo>
                <a:lnTo>
                  <a:pt x="24574" y="759637"/>
                </a:lnTo>
                <a:lnTo>
                  <a:pt x="1298562" y="759637"/>
                </a:lnTo>
                <a:lnTo>
                  <a:pt x="1308141" y="757701"/>
                </a:lnTo>
                <a:lnTo>
                  <a:pt x="1315966" y="752424"/>
                </a:lnTo>
                <a:lnTo>
                  <a:pt x="1321242" y="744603"/>
                </a:lnTo>
                <a:lnTo>
                  <a:pt x="1323174" y="735063"/>
                </a:lnTo>
                <a:lnTo>
                  <a:pt x="1323174" y="728891"/>
                </a:lnTo>
                <a:lnTo>
                  <a:pt x="1282586" y="688276"/>
                </a:lnTo>
                <a:lnTo>
                  <a:pt x="1165123" y="688276"/>
                </a:lnTo>
                <a:lnTo>
                  <a:pt x="1114294" y="683308"/>
                </a:lnTo>
                <a:lnTo>
                  <a:pt x="1066130" y="668715"/>
                </a:lnTo>
                <a:lnTo>
                  <a:pt x="1021751" y="644963"/>
                </a:lnTo>
                <a:lnTo>
                  <a:pt x="995600" y="623468"/>
                </a:lnTo>
                <a:lnTo>
                  <a:pt x="206997" y="623468"/>
                </a:lnTo>
                <a:lnTo>
                  <a:pt x="192542" y="620546"/>
                </a:lnTo>
                <a:lnTo>
                  <a:pt x="180738" y="612579"/>
                </a:lnTo>
                <a:lnTo>
                  <a:pt x="172780" y="600767"/>
                </a:lnTo>
                <a:lnTo>
                  <a:pt x="169862" y="586308"/>
                </a:lnTo>
                <a:lnTo>
                  <a:pt x="169862" y="449605"/>
                </a:lnTo>
                <a:lnTo>
                  <a:pt x="172780" y="435160"/>
                </a:lnTo>
                <a:lnTo>
                  <a:pt x="180738" y="423356"/>
                </a:lnTo>
                <a:lnTo>
                  <a:pt x="192542" y="415392"/>
                </a:lnTo>
                <a:lnTo>
                  <a:pt x="206997" y="412470"/>
                </a:lnTo>
                <a:lnTo>
                  <a:pt x="321373" y="412470"/>
                </a:lnTo>
                <a:lnTo>
                  <a:pt x="321373" y="358520"/>
                </a:lnTo>
                <a:lnTo>
                  <a:pt x="324297" y="344063"/>
                </a:lnTo>
                <a:lnTo>
                  <a:pt x="332268" y="332255"/>
                </a:lnTo>
                <a:lnTo>
                  <a:pt x="344085" y="324293"/>
                </a:lnTo>
                <a:lnTo>
                  <a:pt x="358546" y="321373"/>
                </a:lnTo>
                <a:lnTo>
                  <a:pt x="472884" y="321373"/>
                </a:lnTo>
                <a:lnTo>
                  <a:pt x="472884" y="223469"/>
                </a:lnTo>
                <a:lnTo>
                  <a:pt x="475806" y="209008"/>
                </a:lnTo>
                <a:lnTo>
                  <a:pt x="483776" y="197205"/>
                </a:lnTo>
                <a:lnTo>
                  <a:pt x="495596" y="189250"/>
                </a:lnTo>
                <a:lnTo>
                  <a:pt x="510070" y="186334"/>
                </a:lnTo>
                <a:lnTo>
                  <a:pt x="624408" y="186334"/>
                </a:lnTo>
                <a:lnTo>
                  <a:pt x="624408" y="130771"/>
                </a:lnTo>
                <a:lnTo>
                  <a:pt x="627333" y="116298"/>
                </a:lnTo>
                <a:lnTo>
                  <a:pt x="635306" y="104478"/>
                </a:lnTo>
                <a:lnTo>
                  <a:pt x="647119" y="96508"/>
                </a:lnTo>
                <a:lnTo>
                  <a:pt x="661568" y="93586"/>
                </a:lnTo>
                <a:lnTo>
                  <a:pt x="1323174" y="93586"/>
                </a:lnTo>
                <a:lnTo>
                  <a:pt x="1323174" y="24625"/>
                </a:lnTo>
                <a:lnTo>
                  <a:pt x="1321240" y="15066"/>
                </a:lnTo>
                <a:lnTo>
                  <a:pt x="1315964" y="7235"/>
                </a:lnTo>
                <a:lnTo>
                  <a:pt x="1308140" y="1943"/>
                </a:lnTo>
                <a:lnTo>
                  <a:pt x="1298562" y="0"/>
                </a:lnTo>
                <a:close/>
              </a:path>
              <a:path w="1323340" h="760094">
                <a:moveTo>
                  <a:pt x="1263332" y="669010"/>
                </a:moveTo>
                <a:lnTo>
                  <a:pt x="1239825" y="677346"/>
                </a:lnTo>
                <a:lnTo>
                  <a:pt x="1215532" y="683377"/>
                </a:lnTo>
                <a:lnTo>
                  <a:pt x="1190587" y="687041"/>
                </a:lnTo>
                <a:lnTo>
                  <a:pt x="1165123" y="688276"/>
                </a:lnTo>
                <a:lnTo>
                  <a:pt x="1282586" y="688276"/>
                </a:lnTo>
                <a:lnTo>
                  <a:pt x="1263332" y="669010"/>
                </a:lnTo>
                <a:close/>
              </a:path>
              <a:path w="1323340" h="760094">
                <a:moveTo>
                  <a:pt x="321373" y="412470"/>
                </a:moveTo>
                <a:lnTo>
                  <a:pt x="206997" y="412470"/>
                </a:lnTo>
                <a:lnTo>
                  <a:pt x="221469" y="415392"/>
                </a:lnTo>
                <a:lnTo>
                  <a:pt x="233284" y="423356"/>
                </a:lnTo>
                <a:lnTo>
                  <a:pt x="241249" y="435160"/>
                </a:lnTo>
                <a:lnTo>
                  <a:pt x="244170" y="449605"/>
                </a:lnTo>
                <a:lnTo>
                  <a:pt x="244170" y="586308"/>
                </a:lnTo>
                <a:lnTo>
                  <a:pt x="241249" y="600767"/>
                </a:lnTo>
                <a:lnTo>
                  <a:pt x="233284" y="612579"/>
                </a:lnTo>
                <a:lnTo>
                  <a:pt x="221469" y="620546"/>
                </a:lnTo>
                <a:lnTo>
                  <a:pt x="206997" y="623468"/>
                </a:lnTo>
                <a:lnTo>
                  <a:pt x="358546" y="623468"/>
                </a:lnTo>
                <a:lnTo>
                  <a:pt x="344085" y="620546"/>
                </a:lnTo>
                <a:lnTo>
                  <a:pt x="332268" y="612579"/>
                </a:lnTo>
                <a:lnTo>
                  <a:pt x="324297" y="600767"/>
                </a:lnTo>
                <a:lnTo>
                  <a:pt x="321373" y="586308"/>
                </a:lnTo>
                <a:lnTo>
                  <a:pt x="321373" y="412470"/>
                </a:lnTo>
                <a:close/>
              </a:path>
              <a:path w="1323340" h="760094">
                <a:moveTo>
                  <a:pt x="472884" y="321373"/>
                </a:moveTo>
                <a:lnTo>
                  <a:pt x="358546" y="321373"/>
                </a:lnTo>
                <a:lnTo>
                  <a:pt x="373012" y="324293"/>
                </a:lnTo>
                <a:lnTo>
                  <a:pt x="384829" y="332255"/>
                </a:lnTo>
                <a:lnTo>
                  <a:pt x="392797" y="344063"/>
                </a:lnTo>
                <a:lnTo>
                  <a:pt x="395719" y="358520"/>
                </a:lnTo>
                <a:lnTo>
                  <a:pt x="395719" y="586308"/>
                </a:lnTo>
                <a:lnTo>
                  <a:pt x="392797" y="600767"/>
                </a:lnTo>
                <a:lnTo>
                  <a:pt x="384829" y="612579"/>
                </a:lnTo>
                <a:lnTo>
                  <a:pt x="373012" y="620546"/>
                </a:lnTo>
                <a:lnTo>
                  <a:pt x="358546" y="623468"/>
                </a:lnTo>
                <a:lnTo>
                  <a:pt x="510070" y="623468"/>
                </a:lnTo>
                <a:lnTo>
                  <a:pt x="495596" y="620546"/>
                </a:lnTo>
                <a:lnTo>
                  <a:pt x="483776" y="612579"/>
                </a:lnTo>
                <a:lnTo>
                  <a:pt x="475806" y="600767"/>
                </a:lnTo>
                <a:lnTo>
                  <a:pt x="472884" y="586308"/>
                </a:lnTo>
                <a:lnTo>
                  <a:pt x="472884" y="321373"/>
                </a:lnTo>
                <a:close/>
              </a:path>
              <a:path w="1323340" h="760094">
                <a:moveTo>
                  <a:pt x="624408" y="186334"/>
                </a:moveTo>
                <a:lnTo>
                  <a:pt x="510070" y="186334"/>
                </a:lnTo>
                <a:lnTo>
                  <a:pt x="524527" y="189250"/>
                </a:lnTo>
                <a:lnTo>
                  <a:pt x="536335" y="197205"/>
                </a:lnTo>
                <a:lnTo>
                  <a:pt x="544297" y="209008"/>
                </a:lnTo>
                <a:lnTo>
                  <a:pt x="547217" y="223469"/>
                </a:lnTo>
                <a:lnTo>
                  <a:pt x="547217" y="586308"/>
                </a:lnTo>
                <a:lnTo>
                  <a:pt x="544297" y="600767"/>
                </a:lnTo>
                <a:lnTo>
                  <a:pt x="536335" y="612579"/>
                </a:lnTo>
                <a:lnTo>
                  <a:pt x="524527" y="620546"/>
                </a:lnTo>
                <a:lnTo>
                  <a:pt x="510070" y="623468"/>
                </a:lnTo>
                <a:lnTo>
                  <a:pt x="661568" y="623468"/>
                </a:lnTo>
                <a:lnTo>
                  <a:pt x="647119" y="620546"/>
                </a:lnTo>
                <a:lnTo>
                  <a:pt x="635306" y="612579"/>
                </a:lnTo>
                <a:lnTo>
                  <a:pt x="627333" y="600767"/>
                </a:lnTo>
                <a:lnTo>
                  <a:pt x="624408" y="586308"/>
                </a:lnTo>
                <a:lnTo>
                  <a:pt x="624408" y="186334"/>
                </a:lnTo>
                <a:close/>
              </a:path>
              <a:path w="1323340" h="760094">
                <a:moveTo>
                  <a:pt x="1323174" y="93586"/>
                </a:moveTo>
                <a:lnTo>
                  <a:pt x="661568" y="93586"/>
                </a:lnTo>
                <a:lnTo>
                  <a:pt x="676045" y="96508"/>
                </a:lnTo>
                <a:lnTo>
                  <a:pt x="687860" y="104478"/>
                </a:lnTo>
                <a:lnTo>
                  <a:pt x="695822" y="116298"/>
                </a:lnTo>
                <a:lnTo>
                  <a:pt x="698741" y="130771"/>
                </a:lnTo>
                <a:lnTo>
                  <a:pt x="698741" y="586308"/>
                </a:lnTo>
                <a:lnTo>
                  <a:pt x="695822" y="600767"/>
                </a:lnTo>
                <a:lnTo>
                  <a:pt x="687860" y="612579"/>
                </a:lnTo>
                <a:lnTo>
                  <a:pt x="676045" y="620546"/>
                </a:lnTo>
                <a:lnTo>
                  <a:pt x="661568" y="623468"/>
                </a:lnTo>
                <a:lnTo>
                  <a:pt x="995600" y="623468"/>
                </a:lnTo>
                <a:lnTo>
                  <a:pt x="952407" y="576750"/>
                </a:lnTo>
                <a:lnTo>
                  <a:pt x="930001" y="537334"/>
                </a:lnTo>
                <a:lnTo>
                  <a:pt x="915064" y="495313"/>
                </a:lnTo>
                <a:lnTo>
                  <a:pt x="907596" y="451728"/>
                </a:lnTo>
                <a:lnTo>
                  <a:pt x="907596" y="407622"/>
                </a:lnTo>
                <a:lnTo>
                  <a:pt x="915064" y="364036"/>
                </a:lnTo>
                <a:lnTo>
                  <a:pt x="930001" y="322011"/>
                </a:lnTo>
                <a:lnTo>
                  <a:pt x="952407" y="282589"/>
                </a:lnTo>
                <a:lnTo>
                  <a:pt x="982281" y="246811"/>
                </a:lnTo>
                <a:lnTo>
                  <a:pt x="1019452" y="215974"/>
                </a:lnTo>
                <a:lnTo>
                  <a:pt x="1060497" y="193175"/>
                </a:lnTo>
                <a:lnTo>
                  <a:pt x="1104256" y="178412"/>
                </a:lnTo>
                <a:lnTo>
                  <a:pt x="1149570" y="171683"/>
                </a:lnTo>
                <a:lnTo>
                  <a:pt x="1323174" y="171683"/>
                </a:lnTo>
                <a:lnTo>
                  <a:pt x="1323174" y="93586"/>
                </a:lnTo>
                <a:close/>
              </a:path>
              <a:path w="1323340" h="760094">
                <a:moveTo>
                  <a:pt x="1323174" y="171683"/>
                </a:moveTo>
                <a:lnTo>
                  <a:pt x="1149570" y="171683"/>
                </a:lnTo>
                <a:lnTo>
                  <a:pt x="1195279" y="172985"/>
                </a:lnTo>
                <a:lnTo>
                  <a:pt x="1240222" y="182316"/>
                </a:lnTo>
                <a:lnTo>
                  <a:pt x="1283241" y="199674"/>
                </a:lnTo>
                <a:lnTo>
                  <a:pt x="1323174" y="225056"/>
                </a:lnTo>
                <a:lnTo>
                  <a:pt x="1323174" y="171683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110269" y="2986798"/>
            <a:ext cx="368935" cy="368935"/>
          </a:xfrm>
          <a:custGeom>
            <a:avLst/>
            <a:gdLst/>
            <a:ahLst/>
            <a:cxnLst/>
            <a:rect l="l" t="t" r="r" b="b"/>
            <a:pathLst>
              <a:path w="368934" h="368935">
                <a:moveTo>
                  <a:pt x="184175" y="0"/>
                </a:moveTo>
                <a:lnTo>
                  <a:pt x="114804" y="13471"/>
                </a:lnTo>
                <a:lnTo>
                  <a:pt x="53873" y="53898"/>
                </a:lnTo>
                <a:lnTo>
                  <a:pt x="23943" y="93149"/>
                </a:lnTo>
                <a:lnTo>
                  <a:pt x="5985" y="137412"/>
                </a:lnTo>
                <a:lnTo>
                  <a:pt x="0" y="184180"/>
                </a:lnTo>
                <a:lnTo>
                  <a:pt x="5985" y="230947"/>
                </a:lnTo>
                <a:lnTo>
                  <a:pt x="23943" y="275206"/>
                </a:lnTo>
                <a:lnTo>
                  <a:pt x="53873" y="314451"/>
                </a:lnTo>
                <a:lnTo>
                  <a:pt x="113623" y="354510"/>
                </a:lnTo>
                <a:lnTo>
                  <a:pt x="184175" y="368452"/>
                </a:lnTo>
                <a:lnTo>
                  <a:pt x="220401" y="364911"/>
                </a:lnTo>
                <a:lnTo>
                  <a:pt x="254725" y="354510"/>
                </a:lnTo>
                <a:lnTo>
                  <a:pt x="283029" y="339356"/>
                </a:lnTo>
                <a:lnTo>
                  <a:pt x="177088" y="339356"/>
                </a:lnTo>
                <a:lnTo>
                  <a:pt x="174815" y="339280"/>
                </a:lnTo>
                <a:lnTo>
                  <a:pt x="126319" y="328407"/>
                </a:lnTo>
                <a:lnTo>
                  <a:pt x="85073" y="303796"/>
                </a:lnTo>
                <a:lnTo>
                  <a:pt x="53498" y="268175"/>
                </a:lnTo>
                <a:lnTo>
                  <a:pt x="34014" y="224276"/>
                </a:lnTo>
                <a:lnTo>
                  <a:pt x="29044" y="174828"/>
                </a:lnTo>
                <a:lnTo>
                  <a:pt x="32827" y="160554"/>
                </a:lnTo>
                <a:lnTo>
                  <a:pt x="41487" y="149242"/>
                </a:lnTo>
                <a:lnTo>
                  <a:pt x="53762" y="142004"/>
                </a:lnTo>
                <a:lnTo>
                  <a:pt x="68389" y="139953"/>
                </a:lnTo>
                <a:lnTo>
                  <a:pt x="362694" y="139953"/>
                </a:lnTo>
                <a:lnTo>
                  <a:pt x="362369" y="137412"/>
                </a:lnTo>
                <a:lnTo>
                  <a:pt x="344404" y="93149"/>
                </a:lnTo>
                <a:lnTo>
                  <a:pt x="314464" y="53898"/>
                </a:lnTo>
                <a:lnTo>
                  <a:pt x="253539" y="13471"/>
                </a:lnTo>
                <a:lnTo>
                  <a:pt x="219384" y="3367"/>
                </a:lnTo>
                <a:lnTo>
                  <a:pt x="184175" y="0"/>
                </a:lnTo>
                <a:close/>
              </a:path>
              <a:path w="368934" h="368935">
                <a:moveTo>
                  <a:pt x="362694" y="139953"/>
                </a:moveTo>
                <a:lnTo>
                  <a:pt x="68389" y="139953"/>
                </a:lnTo>
                <a:lnTo>
                  <a:pt x="82661" y="143735"/>
                </a:lnTo>
                <a:lnTo>
                  <a:pt x="93970" y="152390"/>
                </a:lnTo>
                <a:lnTo>
                  <a:pt x="101207" y="164660"/>
                </a:lnTo>
                <a:lnTo>
                  <a:pt x="107738" y="211143"/>
                </a:lnTo>
                <a:lnTo>
                  <a:pt x="123544" y="237920"/>
                </a:lnTo>
                <a:lnTo>
                  <a:pt x="148224" y="256836"/>
                </a:lnTo>
                <a:lnTo>
                  <a:pt x="193566" y="268900"/>
                </a:lnTo>
                <a:lnTo>
                  <a:pt x="204870" y="277556"/>
                </a:lnTo>
                <a:lnTo>
                  <a:pt x="212106" y="289820"/>
                </a:lnTo>
                <a:lnTo>
                  <a:pt x="214147" y="304431"/>
                </a:lnTo>
                <a:lnTo>
                  <a:pt x="210598" y="318220"/>
                </a:lnTo>
                <a:lnTo>
                  <a:pt x="202480" y="329299"/>
                </a:lnTo>
                <a:lnTo>
                  <a:pt x="190931" y="336676"/>
                </a:lnTo>
                <a:lnTo>
                  <a:pt x="177088" y="339356"/>
                </a:lnTo>
                <a:lnTo>
                  <a:pt x="283029" y="339356"/>
                </a:lnTo>
                <a:lnTo>
                  <a:pt x="314464" y="314451"/>
                </a:lnTo>
                <a:lnTo>
                  <a:pt x="344404" y="275206"/>
                </a:lnTo>
                <a:lnTo>
                  <a:pt x="362369" y="230947"/>
                </a:lnTo>
                <a:lnTo>
                  <a:pt x="368357" y="184180"/>
                </a:lnTo>
                <a:lnTo>
                  <a:pt x="362694" y="1399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459278" y="3335807"/>
            <a:ext cx="295910" cy="295910"/>
          </a:xfrm>
          <a:custGeom>
            <a:avLst/>
            <a:gdLst/>
            <a:ahLst/>
            <a:cxnLst/>
            <a:rect l="l" t="t" r="r" b="b"/>
            <a:pathLst>
              <a:path w="295909" h="295910">
                <a:moveTo>
                  <a:pt x="36068" y="0"/>
                </a:moveTo>
                <a:lnTo>
                  <a:pt x="0" y="36068"/>
                </a:lnTo>
                <a:lnTo>
                  <a:pt x="252234" y="288277"/>
                </a:lnTo>
                <a:lnTo>
                  <a:pt x="260668" y="293885"/>
                </a:lnTo>
                <a:lnTo>
                  <a:pt x="270262" y="295754"/>
                </a:lnTo>
                <a:lnTo>
                  <a:pt x="279856" y="293885"/>
                </a:lnTo>
                <a:lnTo>
                  <a:pt x="288290" y="288277"/>
                </a:lnTo>
                <a:lnTo>
                  <a:pt x="293890" y="279872"/>
                </a:lnTo>
                <a:lnTo>
                  <a:pt x="295757" y="270282"/>
                </a:lnTo>
                <a:lnTo>
                  <a:pt x="293890" y="260686"/>
                </a:lnTo>
                <a:lnTo>
                  <a:pt x="288290" y="252260"/>
                </a:lnTo>
                <a:lnTo>
                  <a:pt x="36068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631314" y="3575304"/>
            <a:ext cx="319405" cy="88900"/>
          </a:xfrm>
          <a:custGeom>
            <a:avLst/>
            <a:gdLst/>
            <a:ahLst/>
            <a:cxnLst/>
            <a:rect l="l" t="t" r="r" b="b"/>
            <a:pathLst>
              <a:path w="319404" h="88900">
                <a:moveTo>
                  <a:pt x="0" y="88722"/>
                </a:moveTo>
                <a:lnTo>
                  <a:pt x="319163" y="88722"/>
                </a:lnTo>
                <a:lnTo>
                  <a:pt x="319163" y="0"/>
                </a:lnTo>
                <a:lnTo>
                  <a:pt x="0" y="0"/>
                </a:lnTo>
                <a:lnTo>
                  <a:pt x="0" y="88722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299183" y="3153791"/>
            <a:ext cx="74295" cy="211454"/>
          </a:xfrm>
          <a:custGeom>
            <a:avLst/>
            <a:gdLst/>
            <a:ahLst/>
            <a:cxnLst/>
            <a:rect l="l" t="t" r="r" b="b"/>
            <a:pathLst>
              <a:path w="74295" h="211455">
                <a:moveTo>
                  <a:pt x="37134" y="0"/>
                </a:moveTo>
                <a:lnTo>
                  <a:pt x="22679" y="2921"/>
                </a:lnTo>
                <a:lnTo>
                  <a:pt x="10875" y="10885"/>
                </a:lnTo>
                <a:lnTo>
                  <a:pt x="2918" y="22690"/>
                </a:lnTo>
                <a:lnTo>
                  <a:pt x="0" y="37134"/>
                </a:lnTo>
                <a:lnTo>
                  <a:pt x="0" y="173837"/>
                </a:lnTo>
                <a:lnTo>
                  <a:pt x="2918" y="188294"/>
                </a:lnTo>
                <a:lnTo>
                  <a:pt x="10875" y="200102"/>
                </a:lnTo>
                <a:lnTo>
                  <a:pt x="22679" y="208065"/>
                </a:lnTo>
                <a:lnTo>
                  <a:pt x="37134" y="210985"/>
                </a:lnTo>
                <a:lnTo>
                  <a:pt x="51606" y="208065"/>
                </a:lnTo>
                <a:lnTo>
                  <a:pt x="63422" y="200102"/>
                </a:lnTo>
                <a:lnTo>
                  <a:pt x="71387" y="188294"/>
                </a:lnTo>
                <a:lnTo>
                  <a:pt x="74307" y="173837"/>
                </a:lnTo>
                <a:lnTo>
                  <a:pt x="74307" y="37134"/>
                </a:lnTo>
                <a:lnTo>
                  <a:pt x="71387" y="22690"/>
                </a:lnTo>
                <a:lnTo>
                  <a:pt x="63422" y="10885"/>
                </a:lnTo>
                <a:lnTo>
                  <a:pt x="51606" y="2921"/>
                </a:lnTo>
                <a:lnTo>
                  <a:pt x="37134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450682" y="3062681"/>
            <a:ext cx="74930" cy="302260"/>
          </a:xfrm>
          <a:custGeom>
            <a:avLst/>
            <a:gdLst/>
            <a:ahLst/>
            <a:cxnLst/>
            <a:rect l="l" t="t" r="r" b="b"/>
            <a:pathLst>
              <a:path w="74929" h="302260">
                <a:moveTo>
                  <a:pt x="37172" y="0"/>
                </a:moveTo>
                <a:lnTo>
                  <a:pt x="22711" y="2921"/>
                </a:lnTo>
                <a:lnTo>
                  <a:pt x="10895" y="10888"/>
                </a:lnTo>
                <a:lnTo>
                  <a:pt x="2923" y="22701"/>
                </a:lnTo>
                <a:lnTo>
                  <a:pt x="0" y="37160"/>
                </a:lnTo>
                <a:lnTo>
                  <a:pt x="0" y="264934"/>
                </a:lnTo>
                <a:lnTo>
                  <a:pt x="2923" y="279399"/>
                </a:lnTo>
                <a:lnTo>
                  <a:pt x="10895" y="291211"/>
                </a:lnTo>
                <a:lnTo>
                  <a:pt x="22711" y="299174"/>
                </a:lnTo>
                <a:lnTo>
                  <a:pt x="37172" y="302094"/>
                </a:lnTo>
                <a:lnTo>
                  <a:pt x="51639" y="299174"/>
                </a:lnTo>
                <a:lnTo>
                  <a:pt x="63455" y="291210"/>
                </a:lnTo>
                <a:lnTo>
                  <a:pt x="71423" y="279399"/>
                </a:lnTo>
                <a:lnTo>
                  <a:pt x="74345" y="264934"/>
                </a:lnTo>
                <a:lnTo>
                  <a:pt x="74345" y="37160"/>
                </a:lnTo>
                <a:lnTo>
                  <a:pt x="71423" y="22701"/>
                </a:lnTo>
                <a:lnTo>
                  <a:pt x="63455" y="10888"/>
                </a:lnTo>
                <a:lnTo>
                  <a:pt x="51639" y="2921"/>
                </a:lnTo>
                <a:lnTo>
                  <a:pt x="37172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602192" y="2927642"/>
            <a:ext cx="74930" cy="437515"/>
          </a:xfrm>
          <a:custGeom>
            <a:avLst/>
            <a:gdLst/>
            <a:ahLst/>
            <a:cxnLst/>
            <a:rect l="l" t="t" r="r" b="b"/>
            <a:pathLst>
              <a:path w="74929" h="437514">
                <a:moveTo>
                  <a:pt x="37185" y="0"/>
                </a:moveTo>
                <a:lnTo>
                  <a:pt x="22717" y="2918"/>
                </a:lnTo>
                <a:lnTo>
                  <a:pt x="10896" y="10875"/>
                </a:lnTo>
                <a:lnTo>
                  <a:pt x="2924" y="22679"/>
                </a:lnTo>
                <a:lnTo>
                  <a:pt x="0" y="37134"/>
                </a:lnTo>
                <a:lnTo>
                  <a:pt x="0" y="399973"/>
                </a:lnTo>
                <a:lnTo>
                  <a:pt x="2924" y="414432"/>
                </a:lnTo>
                <a:lnTo>
                  <a:pt x="10896" y="426245"/>
                </a:lnTo>
                <a:lnTo>
                  <a:pt x="22717" y="434212"/>
                </a:lnTo>
                <a:lnTo>
                  <a:pt x="37185" y="437134"/>
                </a:lnTo>
                <a:lnTo>
                  <a:pt x="51644" y="434212"/>
                </a:lnTo>
                <a:lnTo>
                  <a:pt x="63457" y="426245"/>
                </a:lnTo>
                <a:lnTo>
                  <a:pt x="71423" y="414432"/>
                </a:lnTo>
                <a:lnTo>
                  <a:pt x="74345" y="399973"/>
                </a:lnTo>
                <a:lnTo>
                  <a:pt x="74345" y="37134"/>
                </a:lnTo>
                <a:lnTo>
                  <a:pt x="71423" y="22679"/>
                </a:lnTo>
                <a:lnTo>
                  <a:pt x="63457" y="10875"/>
                </a:lnTo>
                <a:lnTo>
                  <a:pt x="51644" y="2918"/>
                </a:lnTo>
                <a:lnTo>
                  <a:pt x="3718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753729" y="2834906"/>
            <a:ext cx="74930" cy="530225"/>
          </a:xfrm>
          <a:custGeom>
            <a:avLst/>
            <a:gdLst/>
            <a:ahLst/>
            <a:cxnLst/>
            <a:rect l="l" t="t" r="r" b="b"/>
            <a:pathLst>
              <a:path w="74929" h="530225">
                <a:moveTo>
                  <a:pt x="37160" y="0"/>
                </a:moveTo>
                <a:lnTo>
                  <a:pt x="22711" y="2922"/>
                </a:lnTo>
                <a:lnTo>
                  <a:pt x="10898" y="10891"/>
                </a:lnTo>
                <a:lnTo>
                  <a:pt x="2925" y="22711"/>
                </a:lnTo>
                <a:lnTo>
                  <a:pt x="0" y="37185"/>
                </a:lnTo>
                <a:lnTo>
                  <a:pt x="0" y="492721"/>
                </a:lnTo>
                <a:lnTo>
                  <a:pt x="2925" y="507181"/>
                </a:lnTo>
                <a:lnTo>
                  <a:pt x="10898" y="518993"/>
                </a:lnTo>
                <a:lnTo>
                  <a:pt x="22711" y="526960"/>
                </a:lnTo>
                <a:lnTo>
                  <a:pt x="37160" y="529882"/>
                </a:lnTo>
                <a:lnTo>
                  <a:pt x="51637" y="526960"/>
                </a:lnTo>
                <a:lnTo>
                  <a:pt x="63452" y="518993"/>
                </a:lnTo>
                <a:lnTo>
                  <a:pt x="71414" y="507181"/>
                </a:lnTo>
                <a:lnTo>
                  <a:pt x="74333" y="492721"/>
                </a:lnTo>
                <a:lnTo>
                  <a:pt x="74333" y="37185"/>
                </a:lnTo>
                <a:lnTo>
                  <a:pt x="71414" y="22711"/>
                </a:lnTo>
                <a:lnTo>
                  <a:pt x="63452" y="10891"/>
                </a:lnTo>
                <a:lnTo>
                  <a:pt x="51637" y="2922"/>
                </a:lnTo>
                <a:lnTo>
                  <a:pt x="37160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054975" y="2667000"/>
            <a:ext cx="1774825" cy="1071880"/>
          </a:xfrm>
          <a:custGeom>
            <a:avLst/>
            <a:gdLst/>
            <a:ahLst/>
            <a:cxnLst/>
            <a:rect l="l" t="t" r="r" b="b"/>
            <a:pathLst>
              <a:path w="1774825" h="1071880">
                <a:moveTo>
                  <a:pt x="1076858" y="997026"/>
                </a:moveTo>
                <a:lnTo>
                  <a:pt x="394969" y="997026"/>
                </a:lnTo>
                <a:lnTo>
                  <a:pt x="380505" y="999946"/>
                </a:lnTo>
                <a:lnTo>
                  <a:pt x="368693" y="1007908"/>
                </a:lnTo>
                <a:lnTo>
                  <a:pt x="360730" y="1019716"/>
                </a:lnTo>
                <a:lnTo>
                  <a:pt x="357809" y="1034173"/>
                </a:lnTo>
                <a:lnTo>
                  <a:pt x="360730" y="1048642"/>
                </a:lnTo>
                <a:lnTo>
                  <a:pt x="368693" y="1060462"/>
                </a:lnTo>
                <a:lnTo>
                  <a:pt x="380505" y="1068435"/>
                </a:lnTo>
                <a:lnTo>
                  <a:pt x="394969" y="1071359"/>
                </a:lnTo>
                <a:lnTo>
                  <a:pt x="1076858" y="1071359"/>
                </a:lnTo>
                <a:lnTo>
                  <a:pt x="1091324" y="1068435"/>
                </a:lnTo>
                <a:lnTo>
                  <a:pt x="1103141" y="1060462"/>
                </a:lnTo>
                <a:lnTo>
                  <a:pt x="1111109" y="1048642"/>
                </a:lnTo>
                <a:lnTo>
                  <a:pt x="1114031" y="1034173"/>
                </a:lnTo>
                <a:lnTo>
                  <a:pt x="1111109" y="1019716"/>
                </a:lnTo>
                <a:lnTo>
                  <a:pt x="1103141" y="1007908"/>
                </a:lnTo>
                <a:lnTo>
                  <a:pt x="1091324" y="999946"/>
                </a:lnTo>
                <a:lnTo>
                  <a:pt x="1076858" y="997026"/>
                </a:lnTo>
                <a:close/>
              </a:path>
              <a:path w="1774825" h="1071880">
                <a:moveTo>
                  <a:pt x="1561544" y="862101"/>
                </a:moveTo>
                <a:lnTo>
                  <a:pt x="1456461" y="862101"/>
                </a:lnTo>
                <a:lnTo>
                  <a:pt x="1603984" y="1009675"/>
                </a:lnTo>
                <a:lnTo>
                  <a:pt x="1619626" y="1022425"/>
                </a:lnTo>
                <a:lnTo>
                  <a:pt x="1636985" y="1031543"/>
                </a:lnTo>
                <a:lnTo>
                  <a:pt x="1655487" y="1037019"/>
                </a:lnTo>
                <a:lnTo>
                  <a:pt x="1674558" y="1038847"/>
                </a:lnTo>
                <a:lnTo>
                  <a:pt x="1693633" y="1037019"/>
                </a:lnTo>
                <a:lnTo>
                  <a:pt x="1729497" y="1022425"/>
                </a:lnTo>
                <a:lnTo>
                  <a:pt x="1767031" y="976654"/>
                </a:lnTo>
                <a:lnTo>
                  <a:pt x="1769377" y="964561"/>
                </a:lnTo>
                <a:lnTo>
                  <a:pt x="1674560" y="964561"/>
                </a:lnTo>
                <a:lnTo>
                  <a:pt x="1664965" y="962692"/>
                </a:lnTo>
                <a:lnTo>
                  <a:pt x="1656537" y="957084"/>
                </a:lnTo>
                <a:lnTo>
                  <a:pt x="1561544" y="862101"/>
                </a:lnTo>
                <a:close/>
              </a:path>
              <a:path w="1774825" h="1071880">
                <a:moveTo>
                  <a:pt x="969848" y="908291"/>
                </a:moveTo>
                <a:lnTo>
                  <a:pt x="502005" y="908291"/>
                </a:lnTo>
                <a:lnTo>
                  <a:pt x="502005" y="997026"/>
                </a:lnTo>
                <a:lnTo>
                  <a:pt x="576338" y="997026"/>
                </a:lnTo>
                <a:lnTo>
                  <a:pt x="576338" y="908303"/>
                </a:lnTo>
                <a:lnTo>
                  <a:pt x="969848" y="908303"/>
                </a:lnTo>
                <a:close/>
              </a:path>
              <a:path w="1774825" h="1071880">
                <a:moveTo>
                  <a:pt x="969848" y="908303"/>
                </a:moveTo>
                <a:lnTo>
                  <a:pt x="895502" y="908303"/>
                </a:lnTo>
                <a:lnTo>
                  <a:pt x="895502" y="997026"/>
                </a:lnTo>
                <a:lnTo>
                  <a:pt x="969848" y="997026"/>
                </a:lnTo>
                <a:lnTo>
                  <a:pt x="969848" y="908303"/>
                </a:lnTo>
                <a:close/>
              </a:path>
              <a:path w="1774825" h="1071880">
                <a:moveTo>
                  <a:pt x="1545469" y="668807"/>
                </a:moveTo>
                <a:lnTo>
                  <a:pt x="1440370" y="668807"/>
                </a:lnTo>
                <a:lnTo>
                  <a:pt x="1692592" y="921067"/>
                </a:lnTo>
                <a:lnTo>
                  <a:pt x="1698186" y="929488"/>
                </a:lnTo>
                <a:lnTo>
                  <a:pt x="1700050" y="939085"/>
                </a:lnTo>
                <a:lnTo>
                  <a:pt x="1698186" y="948678"/>
                </a:lnTo>
                <a:lnTo>
                  <a:pt x="1692592" y="957084"/>
                </a:lnTo>
                <a:lnTo>
                  <a:pt x="1684156" y="962692"/>
                </a:lnTo>
                <a:lnTo>
                  <a:pt x="1674560" y="964561"/>
                </a:lnTo>
                <a:lnTo>
                  <a:pt x="1769377" y="964561"/>
                </a:lnTo>
                <a:lnTo>
                  <a:pt x="1774323" y="939066"/>
                </a:lnTo>
                <a:lnTo>
                  <a:pt x="1767031" y="901483"/>
                </a:lnTo>
                <a:lnTo>
                  <a:pt x="1745157" y="868476"/>
                </a:lnTo>
                <a:lnTo>
                  <a:pt x="1545469" y="668807"/>
                </a:lnTo>
                <a:close/>
              </a:path>
              <a:path w="1774825" h="1071880">
                <a:moveTo>
                  <a:pt x="1372908" y="0"/>
                </a:moveTo>
                <a:lnTo>
                  <a:pt x="98920" y="0"/>
                </a:lnTo>
                <a:lnTo>
                  <a:pt x="60457" y="7789"/>
                </a:lnTo>
                <a:lnTo>
                  <a:pt x="29008" y="29017"/>
                </a:lnTo>
                <a:lnTo>
                  <a:pt x="7787" y="60473"/>
                </a:lnTo>
                <a:lnTo>
                  <a:pt x="0" y="98945"/>
                </a:lnTo>
                <a:lnTo>
                  <a:pt x="5" y="809370"/>
                </a:lnTo>
                <a:lnTo>
                  <a:pt x="7789" y="847817"/>
                </a:lnTo>
                <a:lnTo>
                  <a:pt x="29014" y="879273"/>
                </a:lnTo>
                <a:lnTo>
                  <a:pt x="60462" y="900501"/>
                </a:lnTo>
                <a:lnTo>
                  <a:pt x="98920" y="908291"/>
                </a:lnTo>
                <a:lnTo>
                  <a:pt x="1372908" y="908291"/>
                </a:lnTo>
                <a:lnTo>
                  <a:pt x="1398320" y="904971"/>
                </a:lnTo>
                <a:lnTo>
                  <a:pt x="1421280" y="895588"/>
                </a:lnTo>
                <a:lnTo>
                  <a:pt x="1440943" y="881009"/>
                </a:lnTo>
                <a:lnTo>
                  <a:pt x="1456461" y="862101"/>
                </a:lnTo>
                <a:lnTo>
                  <a:pt x="1561544" y="862101"/>
                </a:lnTo>
                <a:lnTo>
                  <a:pt x="1533398" y="833958"/>
                </a:lnTo>
                <a:lnTo>
                  <a:pt x="98920" y="833958"/>
                </a:lnTo>
                <a:lnTo>
                  <a:pt x="89363" y="832021"/>
                </a:lnTo>
                <a:lnTo>
                  <a:pt x="81551" y="826743"/>
                </a:lnTo>
                <a:lnTo>
                  <a:pt x="76279" y="818918"/>
                </a:lnTo>
                <a:lnTo>
                  <a:pt x="74350" y="809370"/>
                </a:lnTo>
                <a:lnTo>
                  <a:pt x="74345" y="98945"/>
                </a:lnTo>
                <a:lnTo>
                  <a:pt x="76279" y="89379"/>
                </a:lnTo>
                <a:lnTo>
                  <a:pt x="81551" y="81545"/>
                </a:lnTo>
                <a:lnTo>
                  <a:pt x="89363" y="76251"/>
                </a:lnTo>
                <a:lnTo>
                  <a:pt x="98920" y="74307"/>
                </a:lnTo>
                <a:lnTo>
                  <a:pt x="1466867" y="74307"/>
                </a:lnTo>
                <a:lnTo>
                  <a:pt x="1464060" y="60462"/>
                </a:lnTo>
                <a:lnTo>
                  <a:pt x="1442831" y="29008"/>
                </a:lnTo>
                <a:lnTo>
                  <a:pt x="1411373" y="7786"/>
                </a:lnTo>
                <a:lnTo>
                  <a:pt x="1372908" y="0"/>
                </a:lnTo>
                <a:close/>
              </a:path>
              <a:path w="1774825" h="1071880">
                <a:moveTo>
                  <a:pt x="1442749" y="743318"/>
                </a:moveTo>
                <a:lnTo>
                  <a:pt x="1337678" y="743318"/>
                </a:lnTo>
                <a:lnTo>
                  <a:pt x="1397520" y="803198"/>
                </a:lnTo>
                <a:lnTo>
                  <a:pt x="1397520" y="809370"/>
                </a:lnTo>
                <a:lnTo>
                  <a:pt x="1395584" y="818929"/>
                </a:lnTo>
                <a:lnTo>
                  <a:pt x="1390305" y="826746"/>
                </a:lnTo>
                <a:lnTo>
                  <a:pt x="1382481" y="832022"/>
                </a:lnTo>
                <a:lnTo>
                  <a:pt x="1372908" y="833958"/>
                </a:lnTo>
                <a:lnTo>
                  <a:pt x="1533398" y="833958"/>
                </a:lnTo>
                <a:lnTo>
                  <a:pt x="1442749" y="743318"/>
                </a:lnTo>
                <a:close/>
              </a:path>
              <a:path w="1774825" h="1071880">
                <a:moveTo>
                  <a:pt x="1223911" y="245991"/>
                </a:moveTo>
                <a:lnTo>
                  <a:pt x="1178597" y="252720"/>
                </a:lnTo>
                <a:lnTo>
                  <a:pt x="1134837" y="267483"/>
                </a:lnTo>
                <a:lnTo>
                  <a:pt x="1093794" y="290282"/>
                </a:lnTo>
                <a:lnTo>
                  <a:pt x="1056627" y="321119"/>
                </a:lnTo>
                <a:lnTo>
                  <a:pt x="1026749" y="356897"/>
                </a:lnTo>
                <a:lnTo>
                  <a:pt x="1004340" y="396319"/>
                </a:lnTo>
                <a:lnTo>
                  <a:pt x="989401" y="438344"/>
                </a:lnTo>
                <a:lnTo>
                  <a:pt x="981932" y="481931"/>
                </a:lnTo>
                <a:lnTo>
                  <a:pt x="981932" y="526038"/>
                </a:lnTo>
                <a:lnTo>
                  <a:pt x="989401" y="569624"/>
                </a:lnTo>
                <a:lnTo>
                  <a:pt x="1004340" y="611647"/>
                </a:lnTo>
                <a:lnTo>
                  <a:pt x="1026749" y="651067"/>
                </a:lnTo>
                <a:lnTo>
                  <a:pt x="1056627" y="686841"/>
                </a:lnTo>
                <a:lnTo>
                  <a:pt x="1096097" y="719278"/>
                </a:lnTo>
                <a:lnTo>
                  <a:pt x="1140474" y="743030"/>
                </a:lnTo>
                <a:lnTo>
                  <a:pt x="1188634" y="757627"/>
                </a:lnTo>
                <a:lnTo>
                  <a:pt x="1239456" y="762596"/>
                </a:lnTo>
                <a:lnTo>
                  <a:pt x="1264928" y="761359"/>
                </a:lnTo>
                <a:lnTo>
                  <a:pt x="1289877" y="757691"/>
                </a:lnTo>
                <a:lnTo>
                  <a:pt x="1314171" y="751656"/>
                </a:lnTo>
                <a:lnTo>
                  <a:pt x="1337678" y="743318"/>
                </a:lnTo>
                <a:lnTo>
                  <a:pt x="1442749" y="743318"/>
                </a:lnTo>
                <a:lnTo>
                  <a:pt x="1404302" y="704875"/>
                </a:lnTo>
                <a:lnTo>
                  <a:pt x="1420926" y="688251"/>
                </a:lnTo>
                <a:lnTo>
                  <a:pt x="1239456" y="688251"/>
                </a:lnTo>
                <a:lnTo>
                  <a:pt x="1168911" y="674309"/>
                </a:lnTo>
                <a:lnTo>
                  <a:pt x="1109167" y="634250"/>
                </a:lnTo>
                <a:lnTo>
                  <a:pt x="1079232" y="595005"/>
                </a:lnTo>
                <a:lnTo>
                  <a:pt x="1061271" y="550745"/>
                </a:lnTo>
                <a:lnTo>
                  <a:pt x="1055284" y="503978"/>
                </a:lnTo>
                <a:lnTo>
                  <a:pt x="1061271" y="457210"/>
                </a:lnTo>
                <a:lnTo>
                  <a:pt x="1079232" y="412948"/>
                </a:lnTo>
                <a:lnTo>
                  <a:pt x="1109167" y="373697"/>
                </a:lnTo>
                <a:lnTo>
                  <a:pt x="1170092" y="333270"/>
                </a:lnTo>
                <a:lnTo>
                  <a:pt x="1239456" y="319798"/>
                </a:lnTo>
                <a:lnTo>
                  <a:pt x="1471853" y="319798"/>
                </a:lnTo>
                <a:lnTo>
                  <a:pt x="1471853" y="299364"/>
                </a:lnTo>
                <a:lnTo>
                  <a:pt x="1397520" y="299364"/>
                </a:lnTo>
                <a:lnTo>
                  <a:pt x="1357586" y="273981"/>
                </a:lnTo>
                <a:lnTo>
                  <a:pt x="1314566" y="256623"/>
                </a:lnTo>
                <a:lnTo>
                  <a:pt x="1269621" y="247292"/>
                </a:lnTo>
                <a:lnTo>
                  <a:pt x="1223911" y="245991"/>
                </a:lnTo>
                <a:close/>
              </a:path>
              <a:path w="1774825" h="1071880">
                <a:moveTo>
                  <a:pt x="1471853" y="319798"/>
                </a:moveTo>
                <a:lnTo>
                  <a:pt x="1239456" y="319798"/>
                </a:lnTo>
                <a:lnTo>
                  <a:pt x="1274673" y="323166"/>
                </a:lnTo>
                <a:lnTo>
                  <a:pt x="1308831" y="333270"/>
                </a:lnTo>
                <a:lnTo>
                  <a:pt x="1369758" y="373697"/>
                </a:lnTo>
                <a:lnTo>
                  <a:pt x="1399693" y="412948"/>
                </a:lnTo>
                <a:lnTo>
                  <a:pt x="1417654" y="457210"/>
                </a:lnTo>
                <a:lnTo>
                  <a:pt x="1423641" y="503978"/>
                </a:lnTo>
                <a:lnTo>
                  <a:pt x="1417654" y="550745"/>
                </a:lnTo>
                <a:lnTo>
                  <a:pt x="1399693" y="595005"/>
                </a:lnTo>
                <a:lnTo>
                  <a:pt x="1369758" y="634250"/>
                </a:lnTo>
                <a:lnTo>
                  <a:pt x="1310012" y="674309"/>
                </a:lnTo>
                <a:lnTo>
                  <a:pt x="1239456" y="688251"/>
                </a:lnTo>
                <a:lnTo>
                  <a:pt x="1420926" y="688251"/>
                </a:lnTo>
                <a:lnTo>
                  <a:pt x="1440370" y="668807"/>
                </a:lnTo>
                <a:lnTo>
                  <a:pt x="1545469" y="668807"/>
                </a:lnTo>
                <a:lnTo>
                  <a:pt x="1478737" y="602081"/>
                </a:lnTo>
                <a:lnTo>
                  <a:pt x="1493888" y="549732"/>
                </a:lnTo>
                <a:lnTo>
                  <a:pt x="1497784" y="495768"/>
                </a:lnTo>
                <a:lnTo>
                  <a:pt x="1490435" y="442106"/>
                </a:lnTo>
                <a:lnTo>
                  <a:pt x="1471853" y="390664"/>
                </a:lnTo>
                <a:lnTo>
                  <a:pt x="1471853" y="319798"/>
                </a:lnTo>
                <a:close/>
              </a:path>
              <a:path w="1774825" h="1071880">
                <a:moveTo>
                  <a:pt x="1466867" y="74307"/>
                </a:moveTo>
                <a:lnTo>
                  <a:pt x="1372908" y="74307"/>
                </a:lnTo>
                <a:lnTo>
                  <a:pt x="1382481" y="76251"/>
                </a:lnTo>
                <a:lnTo>
                  <a:pt x="1390305" y="81545"/>
                </a:lnTo>
                <a:lnTo>
                  <a:pt x="1395584" y="89379"/>
                </a:lnTo>
                <a:lnTo>
                  <a:pt x="1397520" y="98945"/>
                </a:lnTo>
                <a:lnTo>
                  <a:pt x="1397520" y="299364"/>
                </a:lnTo>
                <a:lnTo>
                  <a:pt x="1471853" y="299364"/>
                </a:lnTo>
                <a:lnTo>
                  <a:pt x="1471853" y="98945"/>
                </a:lnTo>
                <a:lnTo>
                  <a:pt x="1466867" y="74307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139301" y="3126752"/>
            <a:ext cx="185420" cy="200025"/>
          </a:xfrm>
          <a:custGeom>
            <a:avLst/>
            <a:gdLst/>
            <a:ahLst/>
            <a:cxnLst/>
            <a:rect l="l" t="t" r="r" b="b"/>
            <a:pathLst>
              <a:path w="185420" h="200025">
                <a:moveTo>
                  <a:pt x="39357" y="0"/>
                </a:moveTo>
                <a:lnTo>
                  <a:pt x="24724" y="2056"/>
                </a:lnTo>
                <a:lnTo>
                  <a:pt x="12449" y="9294"/>
                </a:lnTo>
                <a:lnTo>
                  <a:pt x="3788" y="20607"/>
                </a:lnTo>
                <a:lnTo>
                  <a:pt x="0" y="34886"/>
                </a:lnTo>
                <a:lnTo>
                  <a:pt x="4970" y="84335"/>
                </a:lnTo>
                <a:lnTo>
                  <a:pt x="24454" y="128234"/>
                </a:lnTo>
                <a:lnTo>
                  <a:pt x="56031" y="163854"/>
                </a:lnTo>
                <a:lnTo>
                  <a:pt x="97281" y="188466"/>
                </a:lnTo>
                <a:lnTo>
                  <a:pt x="145783" y="199339"/>
                </a:lnTo>
                <a:lnTo>
                  <a:pt x="148043" y="199415"/>
                </a:lnTo>
                <a:lnTo>
                  <a:pt x="161887" y="196733"/>
                </a:lnTo>
                <a:lnTo>
                  <a:pt x="173435" y="189353"/>
                </a:lnTo>
                <a:lnTo>
                  <a:pt x="181553" y="178273"/>
                </a:lnTo>
                <a:lnTo>
                  <a:pt x="185102" y="164490"/>
                </a:lnTo>
                <a:lnTo>
                  <a:pt x="183061" y="149874"/>
                </a:lnTo>
                <a:lnTo>
                  <a:pt x="175825" y="137610"/>
                </a:lnTo>
                <a:lnTo>
                  <a:pt x="164521" y="128957"/>
                </a:lnTo>
                <a:lnTo>
                  <a:pt x="119179" y="116895"/>
                </a:lnTo>
                <a:lnTo>
                  <a:pt x="94499" y="97978"/>
                </a:lnTo>
                <a:lnTo>
                  <a:pt x="78693" y="71201"/>
                </a:lnTo>
                <a:lnTo>
                  <a:pt x="72163" y="24719"/>
                </a:lnTo>
                <a:lnTo>
                  <a:pt x="64927" y="12447"/>
                </a:lnTo>
                <a:lnTo>
                  <a:pt x="53621" y="3788"/>
                </a:lnTo>
                <a:lnTo>
                  <a:pt x="39357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629472" y="4073220"/>
            <a:ext cx="342900" cy="243840"/>
          </a:xfrm>
          <a:custGeom>
            <a:avLst/>
            <a:gdLst/>
            <a:ahLst/>
            <a:cxnLst/>
            <a:rect l="l" t="t" r="r" b="b"/>
            <a:pathLst>
              <a:path w="342900" h="243839">
                <a:moveTo>
                  <a:pt x="78701" y="54559"/>
                </a:moveTo>
                <a:lnTo>
                  <a:pt x="73964" y="54559"/>
                </a:lnTo>
                <a:lnTo>
                  <a:pt x="58224" y="57735"/>
                </a:lnTo>
                <a:lnTo>
                  <a:pt x="45375" y="66398"/>
                </a:lnTo>
                <a:lnTo>
                  <a:pt x="36715" y="79247"/>
                </a:lnTo>
                <a:lnTo>
                  <a:pt x="33540" y="94983"/>
                </a:lnTo>
                <a:lnTo>
                  <a:pt x="33540" y="99821"/>
                </a:lnTo>
                <a:lnTo>
                  <a:pt x="34277" y="104482"/>
                </a:lnTo>
                <a:lnTo>
                  <a:pt x="35890" y="108788"/>
                </a:lnTo>
                <a:lnTo>
                  <a:pt x="37630" y="113195"/>
                </a:lnTo>
                <a:lnTo>
                  <a:pt x="35788" y="118262"/>
                </a:lnTo>
                <a:lnTo>
                  <a:pt x="2208" y="159165"/>
                </a:lnTo>
                <a:lnTo>
                  <a:pt x="0" y="175729"/>
                </a:lnTo>
                <a:lnTo>
                  <a:pt x="4824" y="200826"/>
                </a:lnTo>
                <a:lnTo>
                  <a:pt x="17887" y="222119"/>
                </a:lnTo>
                <a:lnTo>
                  <a:pt x="37076" y="237226"/>
                </a:lnTo>
                <a:lnTo>
                  <a:pt x="60274" y="243763"/>
                </a:lnTo>
                <a:lnTo>
                  <a:pt x="272986" y="243763"/>
                </a:lnTo>
                <a:lnTo>
                  <a:pt x="300065" y="236137"/>
                </a:lnTo>
                <a:lnTo>
                  <a:pt x="322206" y="219106"/>
                </a:lnTo>
                <a:lnTo>
                  <a:pt x="337149" y="195161"/>
                </a:lnTo>
                <a:lnTo>
                  <a:pt x="342633" y="166789"/>
                </a:lnTo>
                <a:lnTo>
                  <a:pt x="337885" y="139942"/>
                </a:lnTo>
                <a:lnTo>
                  <a:pt x="324789" y="116906"/>
                </a:lnTo>
                <a:lnTo>
                  <a:pt x="305064" y="99752"/>
                </a:lnTo>
                <a:lnTo>
                  <a:pt x="280428" y="90550"/>
                </a:lnTo>
                <a:lnTo>
                  <a:pt x="276123" y="89801"/>
                </a:lnTo>
                <a:lnTo>
                  <a:pt x="272770" y="86245"/>
                </a:lnTo>
                <a:lnTo>
                  <a:pt x="272351" y="81826"/>
                </a:lnTo>
                <a:lnTo>
                  <a:pt x="265665" y="58635"/>
                </a:lnTo>
                <a:lnTo>
                  <a:pt x="92506" y="58635"/>
                </a:lnTo>
                <a:lnTo>
                  <a:pt x="87756" y="56921"/>
                </a:lnTo>
                <a:lnTo>
                  <a:pt x="83337" y="55410"/>
                </a:lnTo>
                <a:lnTo>
                  <a:pt x="78701" y="54559"/>
                </a:lnTo>
                <a:close/>
              </a:path>
              <a:path w="342900" h="243839">
                <a:moveTo>
                  <a:pt x="182092" y="0"/>
                </a:moveTo>
                <a:lnTo>
                  <a:pt x="133554" y="14138"/>
                </a:lnTo>
                <a:lnTo>
                  <a:pt x="100037" y="51955"/>
                </a:lnTo>
                <a:lnTo>
                  <a:pt x="97790" y="56489"/>
                </a:lnTo>
                <a:lnTo>
                  <a:pt x="92506" y="58635"/>
                </a:lnTo>
                <a:lnTo>
                  <a:pt x="265665" y="58635"/>
                </a:lnTo>
                <a:lnTo>
                  <a:pt x="262988" y="49350"/>
                </a:lnTo>
                <a:lnTo>
                  <a:pt x="243185" y="23410"/>
                </a:lnTo>
                <a:lnTo>
                  <a:pt x="215401" y="6222"/>
                </a:lnTo>
                <a:lnTo>
                  <a:pt x="182092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630437" y="445712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450" y="0"/>
                </a:moveTo>
                <a:lnTo>
                  <a:pt x="7340" y="0"/>
                </a:lnTo>
                <a:lnTo>
                  <a:pt x="0" y="7340"/>
                </a:lnTo>
                <a:lnTo>
                  <a:pt x="0" y="25463"/>
                </a:lnTo>
                <a:lnTo>
                  <a:pt x="7340" y="32791"/>
                </a:lnTo>
                <a:lnTo>
                  <a:pt x="25336" y="32791"/>
                </a:lnTo>
                <a:lnTo>
                  <a:pt x="32651" y="25463"/>
                </a:lnTo>
                <a:lnTo>
                  <a:pt x="32778" y="7340"/>
                </a:lnTo>
                <a:lnTo>
                  <a:pt x="25450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8938361" y="4457027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450" y="0"/>
                </a:moveTo>
                <a:lnTo>
                  <a:pt x="7442" y="0"/>
                </a:lnTo>
                <a:lnTo>
                  <a:pt x="114" y="7327"/>
                </a:lnTo>
                <a:lnTo>
                  <a:pt x="0" y="25438"/>
                </a:lnTo>
                <a:lnTo>
                  <a:pt x="7327" y="32778"/>
                </a:lnTo>
                <a:lnTo>
                  <a:pt x="25450" y="32778"/>
                </a:lnTo>
                <a:lnTo>
                  <a:pt x="32766" y="25438"/>
                </a:lnTo>
                <a:lnTo>
                  <a:pt x="32766" y="7327"/>
                </a:lnTo>
                <a:lnTo>
                  <a:pt x="25450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8610840" y="4374235"/>
            <a:ext cx="142240" cy="135255"/>
          </a:xfrm>
          <a:custGeom>
            <a:avLst/>
            <a:gdLst/>
            <a:ahLst/>
            <a:cxnLst/>
            <a:rect l="l" t="t" r="r" b="b"/>
            <a:pathLst>
              <a:path w="142240" h="135254">
                <a:moveTo>
                  <a:pt x="35890" y="63296"/>
                </a:moveTo>
                <a:lnTo>
                  <a:pt x="21908" y="66129"/>
                </a:lnTo>
                <a:lnTo>
                  <a:pt x="10501" y="73842"/>
                </a:lnTo>
                <a:lnTo>
                  <a:pt x="2816" y="85258"/>
                </a:lnTo>
                <a:lnTo>
                  <a:pt x="0" y="99199"/>
                </a:lnTo>
                <a:lnTo>
                  <a:pt x="2830" y="113171"/>
                </a:lnTo>
                <a:lnTo>
                  <a:pt x="10539" y="124579"/>
                </a:lnTo>
                <a:lnTo>
                  <a:pt x="21950" y="132269"/>
                </a:lnTo>
                <a:lnTo>
                  <a:pt x="35890" y="135089"/>
                </a:lnTo>
                <a:lnTo>
                  <a:pt x="47601" y="133119"/>
                </a:lnTo>
                <a:lnTo>
                  <a:pt x="57718" y="127654"/>
                </a:lnTo>
                <a:lnTo>
                  <a:pt x="59756" y="125501"/>
                </a:lnTo>
                <a:lnTo>
                  <a:pt x="35991" y="125501"/>
                </a:lnTo>
                <a:lnTo>
                  <a:pt x="25795" y="123443"/>
                </a:lnTo>
                <a:lnTo>
                  <a:pt x="17467" y="117830"/>
                </a:lnTo>
                <a:lnTo>
                  <a:pt x="11851" y="109502"/>
                </a:lnTo>
                <a:lnTo>
                  <a:pt x="9791" y="99301"/>
                </a:lnTo>
                <a:lnTo>
                  <a:pt x="11851" y="89104"/>
                </a:lnTo>
                <a:lnTo>
                  <a:pt x="17467" y="80776"/>
                </a:lnTo>
                <a:lnTo>
                  <a:pt x="25795" y="75160"/>
                </a:lnTo>
                <a:lnTo>
                  <a:pt x="35991" y="73101"/>
                </a:lnTo>
                <a:lnTo>
                  <a:pt x="59987" y="73101"/>
                </a:lnTo>
                <a:lnTo>
                  <a:pt x="57756" y="70737"/>
                </a:lnTo>
                <a:lnTo>
                  <a:pt x="47644" y="65268"/>
                </a:lnTo>
                <a:lnTo>
                  <a:pt x="35890" y="63296"/>
                </a:lnTo>
                <a:close/>
              </a:path>
              <a:path w="142240" h="135254">
                <a:moveTo>
                  <a:pt x="59987" y="73101"/>
                </a:moveTo>
                <a:lnTo>
                  <a:pt x="35991" y="73101"/>
                </a:lnTo>
                <a:lnTo>
                  <a:pt x="46188" y="75160"/>
                </a:lnTo>
                <a:lnTo>
                  <a:pt x="54516" y="80776"/>
                </a:lnTo>
                <a:lnTo>
                  <a:pt x="60132" y="89104"/>
                </a:lnTo>
                <a:lnTo>
                  <a:pt x="62191" y="99301"/>
                </a:lnTo>
                <a:lnTo>
                  <a:pt x="60132" y="109502"/>
                </a:lnTo>
                <a:lnTo>
                  <a:pt x="54516" y="117830"/>
                </a:lnTo>
                <a:lnTo>
                  <a:pt x="46188" y="123443"/>
                </a:lnTo>
                <a:lnTo>
                  <a:pt x="35991" y="125501"/>
                </a:lnTo>
                <a:lnTo>
                  <a:pt x="59756" y="125501"/>
                </a:lnTo>
                <a:lnTo>
                  <a:pt x="65572" y="119359"/>
                </a:lnTo>
                <a:lnTo>
                  <a:pt x="70497" y="108902"/>
                </a:lnTo>
                <a:lnTo>
                  <a:pt x="102616" y="108902"/>
                </a:lnTo>
                <a:lnTo>
                  <a:pt x="117820" y="105818"/>
                </a:lnTo>
                <a:lnTo>
                  <a:pt x="130255" y="97416"/>
                </a:lnTo>
                <a:lnTo>
                  <a:pt x="135605" y="89484"/>
                </a:lnTo>
                <a:lnTo>
                  <a:pt x="70497" y="89484"/>
                </a:lnTo>
                <a:lnTo>
                  <a:pt x="65586" y="79032"/>
                </a:lnTo>
                <a:lnTo>
                  <a:pt x="59987" y="73101"/>
                </a:lnTo>
                <a:close/>
              </a:path>
              <a:path w="142240" h="135254">
                <a:moveTo>
                  <a:pt x="137337" y="0"/>
                </a:moveTo>
                <a:lnTo>
                  <a:pt x="126555" y="0"/>
                </a:lnTo>
                <a:lnTo>
                  <a:pt x="122135" y="4419"/>
                </a:lnTo>
                <a:lnTo>
                  <a:pt x="122135" y="69748"/>
                </a:lnTo>
                <a:lnTo>
                  <a:pt x="120661" y="77434"/>
                </a:lnTo>
                <a:lnTo>
                  <a:pt x="116500" y="83707"/>
                </a:lnTo>
                <a:lnTo>
                  <a:pt x="110277" y="87934"/>
                </a:lnTo>
                <a:lnTo>
                  <a:pt x="102616" y="89484"/>
                </a:lnTo>
                <a:lnTo>
                  <a:pt x="135605" y="89484"/>
                </a:lnTo>
                <a:lnTo>
                  <a:pt x="138650" y="84969"/>
                </a:lnTo>
                <a:lnTo>
                  <a:pt x="141731" y="69748"/>
                </a:lnTo>
                <a:lnTo>
                  <a:pt x="141731" y="4419"/>
                </a:lnTo>
                <a:lnTo>
                  <a:pt x="137337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8620633" y="4447324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00" y="0"/>
                </a:moveTo>
                <a:lnTo>
                  <a:pt x="16003" y="2059"/>
                </a:lnTo>
                <a:lnTo>
                  <a:pt x="7675" y="7675"/>
                </a:lnTo>
                <a:lnTo>
                  <a:pt x="2059" y="16003"/>
                </a:lnTo>
                <a:lnTo>
                  <a:pt x="0" y="26200"/>
                </a:lnTo>
                <a:lnTo>
                  <a:pt x="2059" y="36407"/>
                </a:lnTo>
                <a:lnTo>
                  <a:pt x="7675" y="44734"/>
                </a:lnTo>
                <a:lnTo>
                  <a:pt x="16003" y="50344"/>
                </a:lnTo>
                <a:lnTo>
                  <a:pt x="26200" y="52400"/>
                </a:lnTo>
                <a:lnTo>
                  <a:pt x="36396" y="50344"/>
                </a:lnTo>
                <a:lnTo>
                  <a:pt x="44724" y="44734"/>
                </a:lnTo>
                <a:lnTo>
                  <a:pt x="46166" y="42595"/>
                </a:lnTo>
                <a:lnTo>
                  <a:pt x="17145" y="42595"/>
                </a:lnTo>
                <a:lnTo>
                  <a:pt x="9804" y="35267"/>
                </a:lnTo>
                <a:lnTo>
                  <a:pt x="9804" y="17144"/>
                </a:lnTo>
                <a:lnTo>
                  <a:pt x="17145" y="9804"/>
                </a:lnTo>
                <a:lnTo>
                  <a:pt x="46160" y="9804"/>
                </a:lnTo>
                <a:lnTo>
                  <a:pt x="44724" y="7675"/>
                </a:lnTo>
                <a:lnTo>
                  <a:pt x="36396" y="2059"/>
                </a:lnTo>
                <a:lnTo>
                  <a:pt x="26200" y="0"/>
                </a:lnTo>
                <a:close/>
              </a:path>
              <a:path w="52704" h="52704">
                <a:moveTo>
                  <a:pt x="46160" y="9804"/>
                </a:moveTo>
                <a:lnTo>
                  <a:pt x="35255" y="9804"/>
                </a:lnTo>
                <a:lnTo>
                  <a:pt x="42583" y="17144"/>
                </a:lnTo>
                <a:lnTo>
                  <a:pt x="42456" y="35267"/>
                </a:lnTo>
                <a:lnTo>
                  <a:pt x="35140" y="42595"/>
                </a:lnTo>
                <a:lnTo>
                  <a:pt x="46166" y="42595"/>
                </a:lnTo>
                <a:lnTo>
                  <a:pt x="50340" y="36407"/>
                </a:lnTo>
                <a:lnTo>
                  <a:pt x="52400" y="26200"/>
                </a:lnTo>
                <a:lnTo>
                  <a:pt x="50340" y="16003"/>
                </a:lnTo>
                <a:lnTo>
                  <a:pt x="46160" y="980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8848885" y="4409071"/>
            <a:ext cx="142240" cy="135255"/>
          </a:xfrm>
          <a:custGeom>
            <a:avLst/>
            <a:gdLst/>
            <a:ahLst/>
            <a:cxnLst/>
            <a:rect l="l" t="t" r="r" b="b"/>
            <a:pathLst>
              <a:path w="142240" h="135254">
                <a:moveTo>
                  <a:pt x="15181" y="0"/>
                </a:moveTo>
                <a:lnTo>
                  <a:pt x="4424" y="0"/>
                </a:lnTo>
                <a:lnTo>
                  <a:pt x="68" y="4330"/>
                </a:lnTo>
                <a:lnTo>
                  <a:pt x="0" y="69862"/>
                </a:lnTo>
                <a:lnTo>
                  <a:pt x="3064" y="84974"/>
                </a:lnTo>
                <a:lnTo>
                  <a:pt x="11469" y="97418"/>
                </a:lnTo>
                <a:lnTo>
                  <a:pt x="23918" y="105819"/>
                </a:lnTo>
                <a:lnTo>
                  <a:pt x="39133" y="108902"/>
                </a:lnTo>
                <a:lnTo>
                  <a:pt x="71239" y="108902"/>
                </a:lnTo>
                <a:lnTo>
                  <a:pt x="76152" y="119359"/>
                </a:lnTo>
                <a:lnTo>
                  <a:pt x="83986" y="127654"/>
                </a:lnTo>
                <a:lnTo>
                  <a:pt x="94102" y="133119"/>
                </a:lnTo>
                <a:lnTo>
                  <a:pt x="105859" y="135089"/>
                </a:lnTo>
                <a:lnTo>
                  <a:pt x="119843" y="132255"/>
                </a:lnTo>
                <a:lnTo>
                  <a:pt x="130153" y="125285"/>
                </a:lnTo>
                <a:lnTo>
                  <a:pt x="105859" y="125285"/>
                </a:lnTo>
                <a:lnTo>
                  <a:pt x="95657" y="123227"/>
                </a:lnTo>
                <a:lnTo>
                  <a:pt x="87329" y="117614"/>
                </a:lnTo>
                <a:lnTo>
                  <a:pt x="81716" y="109287"/>
                </a:lnTo>
                <a:lnTo>
                  <a:pt x="79659" y="99085"/>
                </a:lnTo>
                <a:lnTo>
                  <a:pt x="81594" y="89496"/>
                </a:lnTo>
                <a:lnTo>
                  <a:pt x="39222" y="89496"/>
                </a:lnTo>
                <a:lnTo>
                  <a:pt x="31615" y="87945"/>
                </a:lnTo>
                <a:lnTo>
                  <a:pt x="25379" y="83723"/>
                </a:lnTo>
                <a:lnTo>
                  <a:pt x="21162" y="77479"/>
                </a:lnTo>
                <a:lnTo>
                  <a:pt x="19613" y="69862"/>
                </a:lnTo>
                <a:lnTo>
                  <a:pt x="19613" y="4330"/>
                </a:lnTo>
                <a:lnTo>
                  <a:pt x="15181" y="0"/>
                </a:lnTo>
                <a:close/>
              </a:path>
              <a:path w="142240" h="135254">
                <a:moveTo>
                  <a:pt x="129857" y="72885"/>
                </a:moveTo>
                <a:lnTo>
                  <a:pt x="105859" y="72885"/>
                </a:lnTo>
                <a:lnTo>
                  <a:pt x="116060" y="74944"/>
                </a:lnTo>
                <a:lnTo>
                  <a:pt x="124388" y="80560"/>
                </a:lnTo>
                <a:lnTo>
                  <a:pt x="130001" y="88889"/>
                </a:lnTo>
                <a:lnTo>
                  <a:pt x="132059" y="99085"/>
                </a:lnTo>
                <a:lnTo>
                  <a:pt x="130001" y="109287"/>
                </a:lnTo>
                <a:lnTo>
                  <a:pt x="124388" y="117614"/>
                </a:lnTo>
                <a:lnTo>
                  <a:pt x="116060" y="123227"/>
                </a:lnTo>
                <a:lnTo>
                  <a:pt x="105859" y="125285"/>
                </a:lnTo>
                <a:lnTo>
                  <a:pt x="130153" y="125285"/>
                </a:lnTo>
                <a:lnTo>
                  <a:pt x="131254" y="124540"/>
                </a:lnTo>
                <a:lnTo>
                  <a:pt x="138943" y="113128"/>
                </a:lnTo>
                <a:lnTo>
                  <a:pt x="141762" y="99199"/>
                </a:lnTo>
                <a:lnTo>
                  <a:pt x="138927" y="85213"/>
                </a:lnTo>
                <a:lnTo>
                  <a:pt x="131211" y="73798"/>
                </a:lnTo>
                <a:lnTo>
                  <a:pt x="129857" y="72885"/>
                </a:lnTo>
                <a:close/>
              </a:path>
              <a:path w="142240" h="135254">
                <a:moveTo>
                  <a:pt x="105859" y="63284"/>
                </a:moveTo>
                <a:lnTo>
                  <a:pt x="94145" y="65254"/>
                </a:lnTo>
                <a:lnTo>
                  <a:pt x="84024" y="70723"/>
                </a:lnTo>
                <a:lnTo>
                  <a:pt x="76166" y="79025"/>
                </a:lnTo>
                <a:lnTo>
                  <a:pt x="71239" y="89496"/>
                </a:lnTo>
                <a:lnTo>
                  <a:pt x="81594" y="89496"/>
                </a:lnTo>
                <a:lnTo>
                  <a:pt x="81716" y="88889"/>
                </a:lnTo>
                <a:lnTo>
                  <a:pt x="87329" y="80560"/>
                </a:lnTo>
                <a:lnTo>
                  <a:pt x="95657" y="74944"/>
                </a:lnTo>
                <a:lnTo>
                  <a:pt x="105859" y="72885"/>
                </a:lnTo>
                <a:lnTo>
                  <a:pt x="129857" y="72885"/>
                </a:lnTo>
                <a:lnTo>
                  <a:pt x="119795" y="66104"/>
                </a:lnTo>
                <a:lnTo>
                  <a:pt x="105859" y="6328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8928544" y="4447324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00" y="0"/>
                </a:moveTo>
                <a:lnTo>
                  <a:pt x="15998" y="2059"/>
                </a:lnTo>
                <a:lnTo>
                  <a:pt x="7670" y="7675"/>
                </a:lnTo>
                <a:lnTo>
                  <a:pt x="2057" y="16003"/>
                </a:lnTo>
                <a:lnTo>
                  <a:pt x="0" y="26200"/>
                </a:lnTo>
                <a:lnTo>
                  <a:pt x="2057" y="36409"/>
                </a:lnTo>
                <a:lnTo>
                  <a:pt x="7670" y="44740"/>
                </a:lnTo>
                <a:lnTo>
                  <a:pt x="15998" y="50354"/>
                </a:lnTo>
                <a:lnTo>
                  <a:pt x="26200" y="52412"/>
                </a:lnTo>
                <a:lnTo>
                  <a:pt x="36401" y="50354"/>
                </a:lnTo>
                <a:lnTo>
                  <a:pt x="44729" y="44740"/>
                </a:lnTo>
                <a:lnTo>
                  <a:pt x="46251" y="42481"/>
                </a:lnTo>
                <a:lnTo>
                  <a:pt x="17145" y="42481"/>
                </a:lnTo>
                <a:lnTo>
                  <a:pt x="9817" y="35140"/>
                </a:lnTo>
                <a:lnTo>
                  <a:pt x="9931" y="17030"/>
                </a:lnTo>
                <a:lnTo>
                  <a:pt x="17259" y="9702"/>
                </a:lnTo>
                <a:lnTo>
                  <a:pt x="46095" y="9702"/>
                </a:lnTo>
                <a:lnTo>
                  <a:pt x="44729" y="7675"/>
                </a:lnTo>
                <a:lnTo>
                  <a:pt x="36401" y="2059"/>
                </a:lnTo>
                <a:lnTo>
                  <a:pt x="26200" y="0"/>
                </a:lnTo>
                <a:close/>
              </a:path>
              <a:path w="52704" h="52704">
                <a:moveTo>
                  <a:pt x="46095" y="9702"/>
                </a:moveTo>
                <a:lnTo>
                  <a:pt x="35267" y="9702"/>
                </a:lnTo>
                <a:lnTo>
                  <a:pt x="42583" y="17030"/>
                </a:lnTo>
                <a:lnTo>
                  <a:pt x="42583" y="35140"/>
                </a:lnTo>
                <a:lnTo>
                  <a:pt x="35267" y="42481"/>
                </a:lnTo>
                <a:lnTo>
                  <a:pt x="46251" y="42481"/>
                </a:lnTo>
                <a:lnTo>
                  <a:pt x="50342" y="36409"/>
                </a:lnTo>
                <a:lnTo>
                  <a:pt x="52400" y="26200"/>
                </a:lnTo>
                <a:lnTo>
                  <a:pt x="50342" y="16003"/>
                </a:lnTo>
                <a:lnTo>
                  <a:pt x="46095" y="9702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609965" y="4088320"/>
            <a:ext cx="381635" cy="283210"/>
          </a:xfrm>
          <a:custGeom>
            <a:avLst/>
            <a:gdLst/>
            <a:ahLst/>
            <a:cxnLst/>
            <a:rect l="l" t="t" r="r" b="b"/>
            <a:pathLst>
              <a:path w="381634" h="283210">
                <a:moveTo>
                  <a:pt x="97662" y="54660"/>
                </a:moveTo>
                <a:lnTo>
                  <a:pt x="93471" y="54660"/>
                </a:lnTo>
                <a:lnTo>
                  <a:pt x="70184" y="59372"/>
                </a:lnTo>
                <a:lnTo>
                  <a:pt x="51120" y="72221"/>
                </a:lnTo>
                <a:lnTo>
                  <a:pt x="38243" y="91276"/>
                </a:lnTo>
                <a:lnTo>
                  <a:pt x="33538" y="114490"/>
                </a:lnTo>
                <a:lnTo>
                  <a:pt x="33548" y="119341"/>
                </a:lnTo>
                <a:lnTo>
                  <a:pt x="33959" y="123329"/>
                </a:lnTo>
                <a:lnTo>
                  <a:pt x="34937" y="127647"/>
                </a:lnTo>
                <a:lnTo>
                  <a:pt x="20332" y="140882"/>
                </a:lnTo>
                <a:lnTo>
                  <a:pt x="9339" y="157086"/>
                </a:lnTo>
                <a:lnTo>
                  <a:pt x="2410" y="175471"/>
                </a:lnTo>
                <a:lnTo>
                  <a:pt x="0" y="195249"/>
                </a:lnTo>
                <a:lnTo>
                  <a:pt x="6310" y="227605"/>
                </a:lnTo>
                <a:lnTo>
                  <a:pt x="23404" y="255031"/>
                </a:lnTo>
                <a:lnTo>
                  <a:pt x="48525" y="274452"/>
                </a:lnTo>
                <a:lnTo>
                  <a:pt x="78917" y="282790"/>
                </a:lnTo>
                <a:lnTo>
                  <a:pt x="293357" y="282790"/>
                </a:lnTo>
                <a:lnTo>
                  <a:pt x="328012" y="273373"/>
                </a:lnTo>
                <a:lnTo>
                  <a:pt x="341366" y="263283"/>
                </a:lnTo>
                <a:lnTo>
                  <a:pt x="79781" y="263283"/>
                </a:lnTo>
                <a:lnTo>
                  <a:pt x="56583" y="256746"/>
                </a:lnTo>
                <a:lnTo>
                  <a:pt x="37395" y="241639"/>
                </a:lnTo>
                <a:lnTo>
                  <a:pt x="24331" y="220346"/>
                </a:lnTo>
                <a:lnTo>
                  <a:pt x="19507" y="195249"/>
                </a:lnTo>
                <a:lnTo>
                  <a:pt x="21715" y="178678"/>
                </a:lnTo>
                <a:lnTo>
                  <a:pt x="28036" y="163450"/>
                </a:lnTo>
                <a:lnTo>
                  <a:pt x="38018" y="150349"/>
                </a:lnTo>
                <a:lnTo>
                  <a:pt x="51206" y="140157"/>
                </a:lnTo>
                <a:lnTo>
                  <a:pt x="55295" y="137769"/>
                </a:lnTo>
                <a:lnTo>
                  <a:pt x="57137" y="132714"/>
                </a:lnTo>
                <a:lnTo>
                  <a:pt x="55397" y="128295"/>
                </a:lnTo>
                <a:lnTo>
                  <a:pt x="53784" y="123990"/>
                </a:lnTo>
                <a:lnTo>
                  <a:pt x="53047" y="119341"/>
                </a:lnTo>
                <a:lnTo>
                  <a:pt x="53047" y="114490"/>
                </a:lnTo>
                <a:lnTo>
                  <a:pt x="56222" y="98757"/>
                </a:lnTo>
                <a:lnTo>
                  <a:pt x="64882" y="85912"/>
                </a:lnTo>
                <a:lnTo>
                  <a:pt x="77731" y="77253"/>
                </a:lnTo>
                <a:lnTo>
                  <a:pt x="93471" y="74079"/>
                </a:lnTo>
                <a:lnTo>
                  <a:pt x="118251" y="74079"/>
                </a:lnTo>
                <a:lnTo>
                  <a:pt x="119545" y="71462"/>
                </a:lnTo>
                <a:lnTo>
                  <a:pt x="129880" y="55854"/>
                </a:lnTo>
                <a:lnTo>
                  <a:pt x="105651" y="55854"/>
                </a:lnTo>
                <a:lnTo>
                  <a:pt x="101663" y="54978"/>
                </a:lnTo>
                <a:lnTo>
                  <a:pt x="97662" y="54660"/>
                </a:lnTo>
                <a:close/>
              </a:path>
              <a:path w="381634" h="283210">
                <a:moveTo>
                  <a:pt x="261720" y="19519"/>
                </a:moveTo>
                <a:lnTo>
                  <a:pt x="201599" y="19519"/>
                </a:lnTo>
                <a:lnTo>
                  <a:pt x="234908" y="25740"/>
                </a:lnTo>
                <a:lnTo>
                  <a:pt x="262693" y="42925"/>
                </a:lnTo>
                <a:lnTo>
                  <a:pt x="282495" y="68865"/>
                </a:lnTo>
                <a:lnTo>
                  <a:pt x="291858" y="101345"/>
                </a:lnTo>
                <a:lnTo>
                  <a:pt x="292277" y="105765"/>
                </a:lnTo>
                <a:lnTo>
                  <a:pt x="295630" y="109321"/>
                </a:lnTo>
                <a:lnTo>
                  <a:pt x="344297" y="136415"/>
                </a:lnTo>
                <a:lnTo>
                  <a:pt x="362140" y="186296"/>
                </a:lnTo>
                <a:lnTo>
                  <a:pt x="356655" y="214668"/>
                </a:lnTo>
                <a:lnTo>
                  <a:pt x="341709" y="238615"/>
                </a:lnTo>
                <a:lnTo>
                  <a:pt x="319567" y="255649"/>
                </a:lnTo>
                <a:lnTo>
                  <a:pt x="292493" y="263283"/>
                </a:lnTo>
                <a:lnTo>
                  <a:pt x="341366" y="263283"/>
                </a:lnTo>
                <a:lnTo>
                  <a:pt x="356012" y="252217"/>
                </a:lnTo>
                <a:lnTo>
                  <a:pt x="374735" y="222224"/>
                </a:lnTo>
                <a:lnTo>
                  <a:pt x="381558" y="186296"/>
                </a:lnTo>
                <a:lnTo>
                  <a:pt x="376198" y="154462"/>
                </a:lnTo>
                <a:lnTo>
                  <a:pt x="361314" y="126728"/>
                </a:lnTo>
                <a:lnTo>
                  <a:pt x="338707" y="105302"/>
                </a:lnTo>
                <a:lnTo>
                  <a:pt x="310172" y="92392"/>
                </a:lnTo>
                <a:lnTo>
                  <a:pt x="297336" y="55528"/>
                </a:lnTo>
                <a:lnTo>
                  <a:pt x="273184" y="26260"/>
                </a:lnTo>
                <a:lnTo>
                  <a:pt x="261720" y="19519"/>
                </a:lnTo>
                <a:close/>
              </a:path>
              <a:path w="381634" h="283210">
                <a:moveTo>
                  <a:pt x="118251" y="74079"/>
                </a:moveTo>
                <a:lnTo>
                  <a:pt x="98209" y="74079"/>
                </a:lnTo>
                <a:lnTo>
                  <a:pt x="102844" y="74930"/>
                </a:lnTo>
                <a:lnTo>
                  <a:pt x="107264" y="76428"/>
                </a:lnTo>
                <a:lnTo>
                  <a:pt x="112013" y="78155"/>
                </a:lnTo>
                <a:lnTo>
                  <a:pt x="117297" y="76009"/>
                </a:lnTo>
                <a:lnTo>
                  <a:pt x="118251" y="74079"/>
                </a:lnTo>
                <a:close/>
              </a:path>
              <a:path w="381634" h="283210">
                <a:moveTo>
                  <a:pt x="201498" y="0"/>
                </a:moveTo>
                <a:lnTo>
                  <a:pt x="172511" y="3919"/>
                </a:lnTo>
                <a:lnTo>
                  <a:pt x="145969" y="15106"/>
                </a:lnTo>
                <a:lnTo>
                  <a:pt x="123229" y="32704"/>
                </a:lnTo>
                <a:lnTo>
                  <a:pt x="105651" y="55854"/>
                </a:lnTo>
                <a:lnTo>
                  <a:pt x="129880" y="55854"/>
                </a:lnTo>
                <a:lnTo>
                  <a:pt x="133739" y="50027"/>
                </a:lnTo>
                <a:lnTo>
                  <a:pt x="153061" y="33651"/>
                </a:lnTo>
                <a:lnTo>
                  <a:pt x="176139" y="23196"/>
                </a:lnTo>
                <a:lnTo>
                  <a:pt x="201599" y="19519"/>
                </a:lnTo>
                <a:lnTo>
                  <a:pt x="261720" y="19519"/>
                </a:lnTo>
                <a:lnTo>
                  <a:pt x="240358" y="6960"/>
                </a:lnTo>
                <a:lnTo>
                  <a:pt x="201498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8764778" y="4374439"/>
            <a:ext cx="72390" cy="206375"/>
          </a:xfrm>
          <a:custGeom>
            <a:avLst/>
            <a:gdLst/>
            <a:ahLst/>
            <a:cxnLst/>
            <a:rect l="l" t="t" r="r" b="b"/>
            <a:pathLst>
              <a:path w="72390" h="206375">
                <a:moveTo>
                  <a:pt x="41401" y="0"/>
                </a:moveTo>
                <a:lnTo>
                  <a:pt x="30619" y="0"/>
                </a:lnTo>
                <a:lnTo>
                  <a:pt x="26288" y="4343"/>
                </a:lnTo>
                <a:lnTo>
                  <a:pt x="26200" y="135636"/>
                </a:lnTo>
                <a:lnTo>
                  <a:pt x="15928" y="140426"/>
                </a:lnTo>
                <a:lnTo>
                  <a:pt x="7713" y="148051"/>
                </a:lnTo>
                <a:lnTo>
                  <a:pt x="2191" y="157879"/>
                </a:lnTo>
                <a:lnTo>
                  <a:pt x="0" y="169278"/>
                </a:lnTo>
                <a:lnTo>
                  <a:pt x="528" y="176362"/>
                </a:lnTo>
                <a:lnTo>
                  <a:pt x="27983" y="205183"/>
                </a:lnTo>
                <a:lnTo>
                  <a:pt x="35026" y="206044"/>
                </a:lnTo>
                <a:lnTo>
                  <a:pt x="35902" y="206044"/>
                </a:lnTo>
                <a:lnTo>
                  <a:pt x="49593" y="203282"/>
                </a:lnTo>
                <a:lnTo>
                  <a:pt x="60068" y="196329"/>
                </a:lnTo>
                <a:lnTo>
                  <a:pt x="36017" y="196329"/>
                </a:lnTo>
                <a:lnTo>
                  <a:pt x="25815" y="194271"/>
                </a:lnTo>
                <a:lnTo>
                  <a:pt x="17487" y="188660"/>
                </a:lnTo>
                <a:lnTo>
                  <a:pt x="11874" y="180336"/>
                </a:lnTo>
                <a:lnTo>
                  <a:pt x="9817" y="170141"/>
                </a:lnTo>
                <a:lnTo>
                  <a:pt x="11874" y="159945"/>
                </a:lnTo>
                <a:lnTo>
                  <a:pt x="17487" y="151617"/>
                </a:lnTo>
                <a:lnTo>
                  <a:pt x="25815" y="146001"/>
                </a:lnTo>
                <a:lnTo>
                  <a:pt x="36017" y="143941"/>
                </a:lnTo>
                <a:lnTo>
                  <a:pt x="60545" y="143941"/>
                </a:lnTo>
                <a:lnTo>
                  <a:pt x="57378" y="140614"/>
                </a:lnTo>
                <a:lnTo>
                  <a:pt x="51752" y="137248"/>
                </a:lnTo>
                <a:lnTo>
                  <a:pt x="45593" y="135534"/>
                </a:lnTo>
                <a:lnTo>
                  <a:pt x="45593" y="9702"/>
                </a:lnTo>
                <a:lnTo>
                  <a:pt x="45808" y="4343"/>
                </a:lnTo>
                <a:lnTo>
                  <a:pt x="41401" y="0"/>
                </a:lnTo>
                <a:close/>
              </a:path>
              <a:path w="72390" h="206375">
                <a:moveTo>
                  <a:pt x="60545" y="143941"/>
                </a:moveTo>
                <a:lnTo>
                  <a:pt x="36017" y="143941"/>
                </a:lnTo>
                <a:lnTo>
                  <a:pt x="46213" y="146001"/>
                </a:lnTo>
                <a:lnTo>
                  <a:pt x="54541" y="151617"/>
                </a:lnTo>
                <a:lnTo>
                  <a:pt x="60157" y="159945"/>
                </a:lnTo>
                <a:lnTo>
                  <a:pt x="62217" y="170141"/>
                </a:lnTo>
                <a:lnTo>
                  <a:pt x="60157" y="180336"/>
                </a:lnTo>
                <a:lnTo>
                  <a:pt x="54541" y="188660"/>
                </a:lnTo>
                <a:lnTo>
                  <a:pt x="46213" y="194271"/>
                </a:lnTo>
                <a:lnTo>
                  <a:pt x="36017" y="196329"/>
                </a:lnTo>
                <a:lnTo>
                  <a:pt x="60068" y="196329"/>
                </a:lnTo>
                <a:lnTo>
                  <a:pt x="60925" y="195760"/>
                </a:lnTo>
                <a:lnTo>
                  <a:pt x="68717" y="184624"/>
                </a:lnTo>
                <a:lnTo>
                  <a:pt x="71793" y="171018"/>
                </a:lnTo>
                <a:lnTo>
                  <a:pt x="71266" y="163919"/>
                </a:lnTo>
                <a:lnTo>
                  <a:pt x="69392" y="157160"/>
                </a:lnTo>
                <a:lnTo>
                  <a:pt x="66242" y="150913"/>
                </a:lnTo>
                <a:lnTo>
                  <a:pt x="61887" y="145351"/>
                </a:lnTo>
                <a:lnTo>
                  <a:pt x="60545" y="143941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774595" y="4518380"/>
            <a:ext cx="52705" cy="52705"/>
          </a:xfrm>
          <a:custGeom>
            <a:avLst/>
            <a:gdLst/>
            <a:ahLst/>
            <a:cxnLst/>
            <a:rect l="l" t="t" r="r" b="b"/>
            <a:pathLst>
              <a:path w="52704" h="52704">
                <a:moveTo>
                  <a:pt x="26200" y="0"/>
                </a:moveTo>
                <a:lnTo>
                  <a:pt x="15998" y="2059"/>
                </a:lnTo>
                <a:lnTo>
                  <a:pt x="7670" y="7675"/>
                </a:lnTo>
                <a:lnTo>
                  <a:pt x="2057" y="16003"/>
                </a:lnTo>
                <a:lnTo>
                  <a:pt x="0" y="26200"/>
                </a:lnTo>
                <a:lnTo>
                  <a:pt x="2057" y="36399"/>
                </a:lnTo>
                <a:lnTo>
                  <a:pt x="7670" y="44723"/>
                </a:lnTo>
                <a:lnTo>
                  <a:pt x="15998" y="50331"/>
                </a:lnTo>
                <a:lnTo>
                  <a:pt x="26200" y="52387"/>
                </a:lnTo>
                <a:lnTo>
                  <a:pt x="36396" y="50331"/>
                </a:lnTo>
                <a:lnTo>
                  <a:pt x="44724" y="44723"/>
                </a:lnTo>
                <a:lnTo>
                  <a:pt x="46168" y="42583"/>
                </a:lnTo>
                <a:lnTo>
                  <a:pt x="26200" y="42583"/>
                </a:lnTo>
                <a:lnTo>
                  <a:pt x="21348" y="42481"/>
                </a:lnTo>
                <a:lnTo>
                  <a:pt x="17348" y="40665"/>
                </a:lnTo>
                <a:lnTo>
                  <a:pt x="11315" y="34391"/>
                </a:lnTo>
                <a:lnTo>
                  <a:pt x="9702" y="30175"/>
                </a:lnTo>
                <a:lnTo>
                  <a:pt x="10032" y="16929"/>
                </a:lnTo>
                <a:lnTo>
                  <a:pt x="17348" y="9804"/>
                </a:lnTo>
                <a:lnTo>
                  <a:pt x="46160" y="9804"/>
                </a:lnTo>
                <a:lnTo>
                  <a:pt x="44724" y="7675"/>
                </a:lnTo>
                <a:lnTo>
                  <a:pt x="36396" y="2059"/>
                </a:lnTo>
                <a:lnTo>
                  <a:pt x="26200" y="0"/>
                </a:lnTo>
                <a:close/>
              </a:path>
              <a:path w="52704" h="52704">
                <a:moveTo>
                  <a:pt x="46160" y="9804"/>
                </a:moveTo>
                <a:lnTo>
                  <a:pt x="26631" y="9804"/>
                </a:lnTo>
                <a:lnTo>
                  <a:pt x="31038" y="9931"/>
                </a:lnTo>
                <a:lnTo>
                  <a:pt x="35026" y="11747"/>
                </a:lnTo>
                <a:lnTo>
                  <a:pt x="41084" y="18008"/>
                </a:lnTo>
                <a:lnTo>
                  <a:pt x="42697" y="22212"/>
                </a:lnTo>
                <a:lnTo>
                  <a:pt x="42367" y="35458"/>
                </a:lnTo>
                <a:lnTo>
                  <a:pt x="35026" y="42583"/>
                </a:lnTo>
                <a:lnTo>
                  <a:pt x="46168" y="42583"/>
                </a:lnTo>
                <a:lnTo>
                  <a:pt x="50340" y="36399"/>
                </a:lnTo>
                <a:lnTo>
                  <a:pt x="52400" y="26200"/>
                </a:lnTo>
                <a:lnTo>
                  <a:pt x="50340" y="16003"/>
                </a:lnTo>
                <a:lnTo>
                  <a:pt x="46160" y="980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object 10"/>
          <p:cNvSpPr txBox="1"/>
          <p:nvPr/>
        </p:nvSpPr>
        <p:spPr>
          <a:xfrm>
            <a:off x="3810000" y="914400"/>
            <a:ext cx="3810000" cy="1255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dirty="0">
                <a:solidFill>
                  <a:schemeClr val="tx2"/>
                </a:solidFill>
                <a:latin typeface="Arial"/>
                <a:cs typeface="Arial"/>
              </a:rPr>
              <a:t>FONDO DE 2 MILLONES DE DOLARES P</a:t>
            </a:r>
            <a:r>
              <a:rPr sz="1600" dirty="0">
                <a:solidFill>
                  <a:schemeClr val="tx2"/>
                </a:solidFill>
                <a:latin typeface="Arial"/>
                <a:cs typeface="Arial"/>
              </a:rPr>
              <a:t>ARA </a:t>
            </a:r>
            <a:r>
              <a:rPr lang="es-HN" sz="1600" dirty="0">
                <a:solidFill>
                  <a:schemeClr val="tx2"/>
                </a:solidFill>
                <a:latin typeface="Arial"/>
                <a:cs typeface="Arial"/>
              </a:rPr>
              <a:t> BECAS </a:t>
            </a:r>
            <a:r>
              <a:rPr lang="es-ES" sz="1600" dirty="0">
                <a:solidFill>
                  <a:schemeClr val="tx2"/>
                </a:solidFill>
                <a:latin typeface="Arial"/>
                <a:cs typeface="Arial"/>
              </a:rPr>
              <a:t>PARA EL</a:t>
            </a:r>
            <a:r>
              <a:rPr sz="16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s-HN" sz="1600" dirty="0">
                <a:solidFill>
                  <a:schemeClr val="tx2"/>
                </a:solidFill>
                <a:latin typeface="Arial"/>
                <a:cs typeface="Arial"/>
              </a:rPr>
              <a:t>PROGRAMA DE </a:t>
            </a:r>
            <a:r>
              <a:rPr sz="1600" dirty="0">
                <a:solidFill>
                  <a:schemeClr val="tx2"/>
                </a:solidFill>
                <a:latin typeface="Arial"/>
                <a:cs typeface="Arial"/>
              </a:rPr>
              <a:t>RELEVO  DOCENTE</a:t>
            </a:r>
            <a:endParaRPr lang="es-ES" sz="16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12700" marR="5080">
              <a:lnSpc>
                <a:spcPct val="101600"/>
              </a:lnSpc>
            </a:pPr>
            <a:r>
              <a:rPr lang="es-ES" sz="1600" dirty="0">
                <a:solidFill>
                  <a:schemeClr val="tx2"/>
                </a:solidFill>
                <a:latin typeface="Arial"/>
                <a:cs typeface="Arial"/>
              </a:rPr>
              <a:t>70 BECARIOS AL EXTERIOR</a:t>
            </a:r>
          </a:p>
          <a:p>
            <a:pPr marL="12700" marR="5080">
              <a:lnSpc>
                <a:spcPct val="101600"/>
              </a:lnSpc>
            </a:pPr>
            <a:r>
              <a:rPr lang="es-ES" sz="1600" dirty="0">
                <a:solidFill>
                  <a:schemeClr val="tx2"/>
                </a:solidFill>
                <a:latin typeface="Arial"/>
                <a:cs typeface="Arial"/>
              </a:rPr>
              <a:t>27 EXPERTOS INTERNACIONALES</a:t>
            </a:r>
            <a:endParaRPr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89" name="object 27"/>
          <p:cNvSpPr/>
          <p:nvPr/>
        </p:nvSpPr>
        <p:spPr>
          <a:xfrm>
            <a:off x="1066800" y="1408747"/>
            <a:ext cx="2673350" cy="713740"/>
          </a:xfrm>
          <a:custGeom>
            <a:avLst/>
            <a:gdLst/>
            <a:ahLst/>
            <a:cxnLst/>
            <a:rect l="l" t="t" r="r" b="b"/>
            <a:pathLst>
              <a:path w="2673350" h="713739">
                <a:moveTo>
                  <a:pt x="2534753" y="0"/>
                </a:moveTo>
                <a:lnTo>
                  <a:pt x="138466" y="0"/>
                </a:lnTo>
                <a:lnTo>
                  <a:pt x="94698" y="7058"/>
                </a:lnTo>
                <a:lnTo>
                  <a:pt x="56687" y="26713"/>
                </a:lnTo>
                <a:lnTo>
                  <a:pt x="26714" y="56685"/>
                </a:lnTo>
                <a:lnTo>
                  <a:pt x="7058" y="94692"/>
                </a:lnTo>
                <a:lnTo>
                  <a:pt x="0" y="138455"/>
                </a:lnTo>
                <a:lnTo>
                  <a:pt x="0" y="575068"/>
                </a:lnTo>
                <a:lnTo>
                  <a:pt x="7058" y="618831"/>
                </a:lnTo>
                <a:lnTo>
                  <a:pt x="26714" y="656838"/>
                </a:lnTo>
                <a:lnTo>
                  <a:pt x="56687" y="686810"/>
                </a:lnTo>
                <a:lnTo>
                  <a:pt x="94698" y="706465"/>
                </a:lnTo>
                <a:lnTo>
                  <a:pt x="138466" y="713524"/>
                </a:lnTo>
                <a:lnTo>
                  <a:pt x="2534753" y="713524"/>
                </a:lnTo>
                <a:lnTo>
                  <a:pt x="2578522" y="706465"/>
                </a:lnTo>
                <a:lnTo>
                  <a:pt x="2616533" y="686810"/>
                </a:lnTo>
                <a:lnTo>
                  <a:pt x="2646507" y="656838"/>
                </a:lnTo>
                <a:lnTo>
                  <a:pt x="2666163" y="618831"/>
                </a:lnTo>
                <a:lnTo>
                  <a:pt x="2673221" y="575068"/>
                </a:lnTo>
                <a:lnTo>
                  <a:pt x="2673221" y="138455"/>
                </a:lnTo>
                <a:lnTo>
                  <a:pt x="2666163" y="94692"/>
                </a:lnTo>
                <a:lnTo>
                  <a:pt x="2646507" y="56685"/>
                </a:lnTo>
                <a:lnTo>
                  <a:pt x="2616533" y="26713"/>
                </a:lnTo>
                <a:lnTo>
                  <a:pt x="2578522" y="7058"/>
                </a:lnTo>
                <a:lnTo>
                  <a:pt x="2534753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0" name="object 28"/>
          <p:cNvSpPr txBox="1"/>
          <p:nvPr/>
        </p:nvSpPr>
        <p:spPr>
          <a:xfrm>
            <a:off x="1066127" y="1567421"/>
            <a:ext cx="283734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2400" b="1" spc="-150" dirty="0">
                <a:solidFill>
                  <a:srgbClr val="003976"/>
                </a:solidFill>
                <a:latin typeface="Arial"/>
                <a:cs typeface="Arial"/>
              </a:rPr>
              <a:t>2 Millones de dólares </a:t>
            </a:r>
            <a:endParaRPr sz="2400" spc="-150" dirty="0">
              <a:latin typeface="Arial"/>
              <a:cs typeface="Arial"/>
            </a:endParaRPr>
          </a:p>
        </p:txBody>
      </p:sp>
      <p:sp>
        <p:nvSpPr>
          <p:cNvPr id="91" name="object 79"/>
          <p:cNvSpPr/>
          <p:nvPr/>
        </p:nvSpPr>
        <p:spPr>
          <a:xfrm>
            <a:off x="7772400" y="2057400"/>
            <a:ext cx="453390" cy="95885"/>
          </a:xfrm>
          <a:custGeom>
            <a:avLst/>
            <a:gdLst/>
            <a:ahLst/>
            <a:cxnLst/>
            <a:rect l="l" t="t" r="r" b="b"/>
            <a:pathLst>
              <a:path w="453389" h="95885">
                <a:moveTo>
                  <a:pt x="416453" y="0"/>
                </a:moveTo>
                <a:lnTo>
                  <a:pt x="407868" y="0"/>
                </a:lnTo>
                <a:lnTo>
                  <a:pt x="341332" y="805"/>
                </a:lnTo>
                <a:lnTo>
                  <a:pt x="279897" y="3229"/>
                </a:lnTo>
                <a:lnTo>
                  <a:pt x="223476" y="7283"/>
                </a:lnTo>
                <a:lnTo>
                  <a:pt x="171983" y="12977"/>
                </a:lnTo>
                <a:lnTo>
                  <a:pt x="125332" y="20324"/>
                </a:lnTo>
                <a:lnTo>
                  <a:pt x="83439" y="29334"/>
                </a:lnTo>
                <a:lnTo>
                  <a:pt x="46218" y="40018"/>
                </a:lnTo>
                <a:lnTo>
                  <a:pt x="6228" y="57535"/>
                </a:lnTo>
                <a:lnTo>
                  <a:pt x="0" y="73390"/>
                </a:lnTo>
                <a:lnTo>
                  <a:pt x="1874" y="82181"/>
                </a:lnTo>
                <a:lnTo>
                  <a:pt x="5582" y="90690"/>
                </a:lnTo>
                <a:lnTo>
                  <a:pt x="13888" y="95770"/>
                </a:lnTo>
                <a:lnTo>
                  <a:pt x="25661" y="95770"/>
                </a:lnTo>
                <a:lnTo>
                  <a:pt x="28709" y="95148"/>
                </a:lnTo>
                <a:lnTo>
                  <a:pt x="31643" y="93891"/>
                </a:lnTo>
                <a:lnTo>
                  <a:pt x="65605" y="81344"/>
                </a:lnTo>
                <a:lnTo>
                  <a:pt x="105590" y="70652"/>
                </a:lnTo>
                <a:lnTo>
                  <a:pt x="151543" y="61821"/>
                </a:lnTo>
                <a:lnTo>
                  <a:pt x="203409" y="54857"/>
                </a:lnTo>
                <a:lnTo>
                  <a:pt x="261131" y="49767"/>
                </a:lnTo>
                <a:lnTo>
                  <a:pt x="324654" y="46558"/>
                </a:lnTo>
                <a:lnTo>
                  <a:pt x="393923" y="45237"/>
                </a:lnTo>
                <a:lnTo>
                  <a:pt x="444466" y="45237"/>
                </a:lnTo>
                <a:lnTo>
                  <a:pt x="424263" y="4813"/>
                </a:lnTo>
                <a:lnTo>
                  <a:pt x="416453" y="0"/>
                </a:lnTo>
                <a:close/>
              </a:path>
              <a:path w="453389" h="95885">
                <a:moveTo>
                  <a:pt x="444466" y="45237"/>
                </a:moveTo>
                <a:lnTo>
                  <a:pt x="393923" y="45237"/>
                </a:lnTo>
                <a:lnTo>
                  <a:pt x="410242" y="77939"/>
                </a:lnTo>
                <a:lnTo>
                  <a:pt x="415780" y="85032"/>
                </a:lnTo>
                <a:lnTo>
                  <a:pt x="423338" y="89306"/>
                </a:lnTo>
                <a:lnTo>
                  <a:pt x="431936" y="90427"/>
                </a:lnTo>
                <a:lnTo>
                  <a:pt x="440595" y="88061"/>
                </a:lnTo>
                <a:lnTo>
                  <a:pt x="447674" y="82537"/>
                </a:lnTo>
                <a:lnTo>
                  <a:pt x="451943" y="74995"/>
                </a:lnTo>
                <a:lnTo>
                  <a:pt x="453068" y="66407"/>
                </a:lnTo>
                <a:lnTo>
                  <a:pt x="450717" y="57746"/>
                </a:lnTo>
                <a:lnTo>
                  <a:pt x="444466" y="45237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2" name="object 80"/>
          <p:cNvSpPr/>
          <p:nvPr/>
        </p:nvSpPr>
        <p:spPr>
          <a:xfrm>
            <a:off x="7696200" y="1828800"/>
            <a:ext cx="1357630" cy="497840"/>
          </a:xfrm>
          <a:custGeom>
            <a:avLst/>
            <a:gdLst/>
            <a:ahLst/>
            <a:cxnLst/>
            <a:rect l="l" t="t" r="r" b="b"/>
            <a:pathLst>
              <a:path w="1357629" h="497839">
                <a:moveTo>
                  <a:pt x="1311821" y="361899"/>
                </a:moveTo>
                <a:lnTo>
                  <a:pt x="45237" y="361899"/>
                </a:lnTo>
                <a:lnTo>
                  <a:pt x="27646" y="365454"/>
                </a:lnTo>
                <a:lnTo>
                  <a:pt x="13265" y="375146"/>
                </a:lnTo>
                <a:lnTo>
                  <a:pt x="3560" y="389518"/>
                </a:lnTo>
                <a:lnTo>
                  <a:pt x="0" y="407111"/>
                </a:lnTo>
                <a:lnTo>
                  <a:pt x="0" y="474980"/>
                </a:lnTo>
                <a:lnTo>
                  <a:pt x="1778" y="483775"/>
                </a:lnTo>
                <a:lnTo>
                  <a:pt x="6627" y="490966"/>
                </a:lnTo>
                <a:lnTo>
                  <a:pt x="13817" y="495818"/>
                </a:lnTo>
                <a:lnTo>
                  <a:pt x="22618" y="497598"/>
                </a:lnTo>
                <a:lnTo>
                  <a:pt x="31419" y="495818"/>
                </a:lnTo>
                <a:lnTo>
                  <a:pt x="38609" y="490966"/>
                </a:lnTo>
                <a:lnTo>
                  <a:pt x="43458" y="483775"/>
                </a:lnTo>
                <a:lnTo>
                  <a:pt x="45237" y="474980"/>
                </a:lnTo>
                <a:lnTo>
                  <a:pt x="45237" y="407111"/>
                </a:lnTo>
                <a:lnTo>
                  <a:pt x="1357045" y="407111"/>
                </a:lnTo>
                <a:lnTo>
                  <a:pt x="1353495" y="389518"/>
                </a:lnTo>
                <a:lnTo>
                  <a:pt x="1343791" y="375146"/>
                </a:lnTo>
                <a:lnTo>
                  <a:pt x="1329408" y="365454"/>
                </a:lnTo>
                <a:lnTo>
                  <a:pt x="1311821" y="361899"/>
                </a:lnTo>
                <a:close/>
              </a:path>
              <a:path w="1357629" h="497839">
                <a:moveTo>
                  <a:pt x="1357045" y="407111"/>
                </a:moveTo>
                <a:lnTo>
                  <a:pt x="1311821" y="407111"/>
                </a:lnTo>
                <a:lnTo>
                  <a:pt x="1311821" y="474980"/>
                </a:lnTo>
                <a:lnTo>
                  <a:pt x="1313598" y="483775"/>
                </a:lnTo>
                <a:lnTo>
                  <a:pt x="1318445" y="490966"/>
                </a:lnTo>
                <a:lnTo>
                  <a:pt x="1325638" y="495818"/>
                </a:lnTo>
                <a:lnTo>
                  <a:pt x="1334452" y="497598"/>
                </a:lnTo>
                <a:lnTo>
                  <a:pt x="1343254" y="495818"/>
                </a:lnTo>
                <a:lnTo>
                  <a:pt x="1350435" y="490966"/>
                </a:lnTo>
                <a:lnTo>
                  <a:pt x="1355272" y="483775"/>
                </a:lnTo>
                <a:lnTo>
                  <a:pt x="1357045" y="474980"/>
                </a:lnTo>
                <a:lnTo>
                  <a:pt x="1357045" y="407111"/>
                </a:lnTo>
                <a:close/>
              </a:path>
              <a:path w="1357629" h="497839">
                <a:moveTo>
                  <a:pt x="1156074" y="128930"/>
                </a:moveTo>
                <a:lnTo>
                  <a:pt x="1092085" y="128930"/>
                </a:lnTo>
                <a:lnTo>
                  <a:pt x="1221359" y="258165"/>
                </a:lnTo>
                <a:lnTo>
                  <a:pt x="1221359" y="361899"/>
                </a:lnTo>
                <a:lnTo>
                  <a:pt x="1266596" y="361899"/>
                </a:lnTo>
                <a:lnTo>
                  <a:pt x="1266596" y="242811"/>
                </a:lnTo>
                <a:lnTo>
                  <a:pt x="1264196" y="237032"/>
                </a:lnTo>
                <a:lnTo>
                  <a:pt x="1156074" y="128930"/>
                </a:lnTo>
                <a:close/>
              </a:path>
              <a:path w="1357629" h="497839">
                <a:moveTo>
                  <a:pt x="1063040" y="0"/>
                </a:moveTo>
                <a:lnTo>
                  <a:pt x="1036652" y="5339"/>
                </a:lnTo>
                <a:lnTo>
                  <a:pt x="1015076" y="19892"/>
                </a:lnTo>
                <a:lnTo>
                  <a:pt x="1000515" y="41464"/>
                </a:lnTo>
                <a:lnTo>
                  <a:pt x="995172" y="67856"/>
                </a:lnTo>
                <a:lnTo>
                  <a:pt x="1000515" y="94235"/>
                </a:lnTo>
                <a:lnTo>
                  <a:pt x="1015076" y="115803"/>
                </a:lnTo>
                <a:lnTo>
                  <a:pt x="1036652" y="130358"/>
                </a:lnTo>
                <a:lnTo>
                  <a:pt x="1063040" y="135699"/>
                </a:lnTo>
                <a:lnTo>
                  <a:pt x="1070741" y="135234"/>
                </a:lnTo>
                <a:lnTo>
                  <a:pt x="1078168" y="133896"/>
                </a:lnTo>
                <a:lnTo>
                  <a:pt x="1085291" y="131766"/>
                </a:lnTo>
                <a:lnTo>
                  <a:pt x="1092085" y="128930"/>
                </a:lnTo>
                <a:lnTo>
                  <a:pt x="1156074" y="128930"/>
                </a:lnTo>
                <a:lnTo>
                  <a:pt x="1124077" y="96939"/>
                </a:lnTo>
                <a:lnTo>
                  <a:pt x="1126796" y="90462"/>
                </a:lnTo>
                <a:lnTo>
                  <a:pt x="1063040" y="90462"/>
                </a:lnTo>
                <a:lnTo>
                  <a:pt x="1054239" y="88680"/>
                </a:lnTo>
                <a:lnTo>
                  <a:pt x="1047049" y="83826"/>
                </a:lnTo>
                <a:lnTo>
                  <a:pt x="1042200" y="76638"/>
                </a:lnTo>
                <a:lnTo>
                  <a:pt x="1040422" y="67856"/>
                </a:lnTo>
                <a:lnTo>
                  <a:pt x="1042200" y="59060"/>
                </a:lnTo>
                <a:lnTo>
                  <a:pt x="1047049" y="51869"/>
                </a:lnTo>
                <a:lnTo>
                  <a:pt x="1054239" y="47017"/>
                </a:lnTo>
                <a:lnTo>
                  <a:pt x="1063040" y="45237"/>
                </a:lnTo>
                <a:lnTo>
                  <a:pt x="1126294" y="45237"/>
                </a:lnTo>
                <a:lnTo>
                  <a:pt x="1125530" y="41464"/>
                </a:lnTo>
                <a:lnTo>
                  <a:pt x="1110976" y="19892"/>
                </a:lnTo>
                <a:lnTo>
                  <a:pt x="1089412" y="5339"/>
                </a:lnTo>
                <a:lnTo>
                  <a:pt x="1063040" y="0"/>
                </a:lnTo>
                <a:close/>
              </a:path>
              <a:path w="1357629" h="497839">
                <a:moveTo>
                  <a:pt x="1126294" y="45237"/>
                </a:moveTo>
                <a:lnTo>
                  <a:pt x="1063040" y="45237"/>
                </a:lnTo>
                <a:lnTo>
                  <a:pt x="1071839" y="47017"/>
                </a:lnTo>
                <a:lnTo>
                  <a:pt x="1079025" y="51869"/>
                </a:lnTo>
                <a:lnTo>
                  <a:pt x="1083870" y="59060"/>
                </a:lnTo>
                <a:lnTo>
                  <a:pt x="1085646" y="67856"/>
                </a:lnTo>
                <a:lnTo>
                  <a:pt x="1083870" y="76638"/>
                </a:lnTo>
                <a:lnTo>
                  <a:pt x="1079025" y="83826"/>
                </a:lnTo>
                <a:lnTo>
                  <a:pt x="1071839" y="88680"/>
                </a:lnTo>
                <a:lnTo>
                  <a:pt x="1063040" y="90462"/>
                </a:lnTo>
                <a:lnTo>
                  <a:pt x="1126796" y="90462"/>
                </a:lnTo>
                <a:lnTo>
                  <a:pt x="1126933" y="90135"/>
                </a:lnTo>
                <a:lnTo>
                  <a:pt x="1129069" y="83002"/>
                </a:lnTo>
                <a:lnTo>
                  <a:pt x="1130408" y="75566"/>
                </a:lnTo>
                <a:lnTo>
                  <a:pt x="1130871" y="67856"/>
                </a:lnTo>
                <a:lnTo>
                  <a:pt x="1126294" y="45237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3" name="object 81"/>
          <p:cNvSpPr/>
          <p:nvPr/>
        </p:nvSpPr>
        <p:spPr>
          <a:xfrm>
            <a:off x="7848600" y="914400"/>
            <a:ext cx="814705" cy="1040130"/>
          </a:xfrm>
          <a:custGeom>
            <a:avLst/>
            <a:gdLst/>
            <a:ahLst/>
            <a:cxnLst/>
            <a:rect l="l" t="t" r="r" b="b"/>
            <a:pathLst>
              <a:path w="814704" h="1040129">
                <a:moveTo>
                  <a:pt x="67868" y="452119"/>
                </a:moveTo>
                <a:lnTo>
                  <a:pt x="41480" y="458469"/>
                </a:lnTo>
                <a:lnTo>
                  <a:pt x="19904" y="472439"/>
                </a:lnTo>
                <a:lnTo>
                  <a:pt x="5343" y="494029"/>
                </a:lnTo>
                <a:lnTo>
                  <a:pt x="0" y="520700"/>
                </a:lnTo>
                <a:lnTo>
                  <a:pt x="0" y="610869"/>
                </a:lnTo>
                <a:lnTo>
                  <a:pt x="3894" y="633729"/>
                </a:lnTo>
                <a:lnTo>
                  <a:pt x="14678" y="652779"/>
                </a:lnTo>
                <a:lnTo>
                  <a:pt x="31000" y="668019"/>
                </a:lnTo>
                <a:lnTo>
                  <a:pt x="51511" y="676909"/>
                </a:lnTo>
                <a:lnTo>
                  <a:pt x="65545" y="712469"/>
                </a:lnTo>
                <a:lnTo>
                  <a:pt x="86169" y="763269"/>
                </a:lnTo>
                <a:lnTo>
                  <a:pt x="110840" y="819150"/>
                </a:lnTo>
                <a:lnTo>
                  <a:pt x="137012" y="873759"/>
                </a:lnTo>
                <a:lnTo>
                  <a:pt x="162140" y="918209"/>
                </a:lnTo>
                <a:lnTo>
                  <a:pt x="165709" y="923289"/>
                </a:lnTo>
                <a:lnTo>
                  <a:pt x="182301" y="947419"/>
                </a:lnTo>
                <a:lnTo>
                  <a:pt x="235881" y="998219"/>
                </a:lnTo>
                <a:lnTo>
                  <a:pt x="278187" y="1019809"/>
                </a:lnTo>
                <a:lnTo>
                  <a:pt x="334381" y="1035050"/>
                </a:lnTo>
                <a:lnTo>
                  <a:pt x="407123" y="1040129"/>
                </a:lnTo>
                <a:lnTo>
                  <a:pt x="479858" y="1035050"/>
                </a:lnTo>
                <a:lnTo>
                  <a:pt x="536052" y="1019809"/>
                </a:lnTo>
                <a:lnTo>
                  <a:pt x="578362" y="998219"/>
                </a:lnTo>
                <a:lnTo>
                  <a:pt x="581471" y="995679"/>
                </a:lnTo>
                <a:lnTo>
                  <a:pt x="407111" y="995679"/>
                </a:lnTo>
                <a:lnTo>
                  <a:pt x="334991" y="989329"/>
                </a:lnTo>
                <a:lnTo>
                  <a:pt x="282999" y="972819"/>
                </a:lnTo>
                <a:lnTo>
                  <a:pt x="246703" y="949959"/>
                </a:lnTo>
                <a:lnTo>
                  <a:pt x="221673" y="924559"/>
                </a:lnTo>
                <a:lnTo>
                  <a:pt x="203479" y="897889"/>
                </a:lnTo>
                <a:lnTo>
                  <a:pt x="199758" y="892809"/>
                </a:lnTo>
                <a:lnTo>
                  <a:pt x="171696" y="842009"/>
                </a:lnTo>
                <a:lnTo>
                  <a:pt x="142288" y="778509"/>
                </a:lnTo>
                <a:lnTo>
                  <a:pt x="115837" y="716279"/>
                </a:lnTo>
                <a:lnTo>
                  <a:pt x="96648" y="668019"/>
                </a:lnTo>
                <a:lnTo>
                  <a:pt x="89026" y="647700"/>
                </a:lnTo>
                <a:lnTo>
                  <a:pt x="85650" y="642619"/>
                </a:lnTo>
                <a:lnTo>
                  <a:pt x="80735" y="637539"/>
                </a:lnTo>
                <a:lnTo>
                  <a:pt x="74669" y="635000"/>
                </a:lnTo>
                <a:lnTo>
                  <a:pt x="67843" y="633729"/>
                </a:lnTo>
                <a:lnTo>
                  <a:pt x="59062" y="632459"/>
                </a:lnTo>
                <a:lnTo>
                  <a:pt x="51879" y="627379"/>
                </a:lnTo>
                <a:lnTo>
                  <a:pt x="47030" y="619759"/>
                </a:lnTo>
                <a:lnTo>
                  <a:pt x="45250" y="610869"/>
                </a:lnTo>
                <a:lnTo>
                  <a:pt x="45250" y="514350"/>
                </a:lnTo>
                <a:lnTo>
                  <a:pt x="47675" y="509269"/>
                </a:lnTo>
                <a:lnTo>
                  <a:pt x="51663" y="504189"/>
                </a:lnTo>
                <a:lnTo>
                  <a:pt x="144392" y="504189"/>
                </a:lnTo>
                <a:lnTo>
                  <a:pt x="147612" y="495300"/>
                </a:lnTo>
                <a:lnTo>
                  <a:pt x="99910" y="495300"/>
                </a:lnTo>
                <a:lnTo>
                  <a:pt x="92710" y="490219"/>
                </a:lnTo>
                <a:lnTo>
                  <a:pt x="90652" y="482600"/>
                </a:lnTo>
                <a:lnTo>
                  <a:pt x="90474" y="474979"/>
                </a:lnTo>
                <a:lnTo>
                  <a:pt x="88698" y="466089"/>
                </a:lnTo>
                <a:lnTo>
                  <a:pt x="83853" y="459739"/>
                </a:lnTo>
                <a:lnTo>
                  <a:pt x="76667" y="454659"/>
                </a:lnTo>
                <a:lnTo>
                  <a:pt x="67868" y="452119"/>
                </a:lnTo>
                <a:close/>
              </a:path>
              <a:path w="814704" h="1040129">
                <a:moveTo>
                  <a:pt x="541378" y="45719"/>
                </a:moveTo>
                <a:lnTo>
                  <a:pt x="407123" y="45719"/>
                </a:lnTo>
                <a:lnTo>
                  <a:pt x="448184" y="48259"/>
                </a:lnTo>
                <a:lnTo>
                  <a:pt x="476538" y="53339"/>
                </a:lnTo>
                <a:lnTo>
                  <a:pt x="493849" y="60959"/>
                </a:lnTo>
                <a:lnTo>
                  <a:pt x="501776" y="67309"/>
                </a:lnTo>
                <a:lnTo>
                  <a:pt x="504405" y="72389"/>
                </a:lnTo>
                <a:lnTo>
                  <a:pt x="496468" y="87629"/>
                </a:lnTo>
                <a:lnTo>
                  <a:pt x="496836" y="96519"/>
                </a:lnTo>
                <a:lnTo>
                  <a:pt x="505091" y="109219"/>
                </a:lnTo>
                <a:lnTo>
                  <a:pt x="512356" y="113029"/>
                </a:lnTo>
                <a:lnTo>
                  <a:pt x="520204" y="113029"/>
                </a:lnTo>
                <a:lnTo>
                  <a:pt x="586522" y="123189"/>
                </a:lnTo>
                <a:lnTo>
                  <a:pt x="636604" y="147319"/>
                </a:lnTo>
                <a:lnTo>
                  <a:pt x="672730" y="182879"/>
                </a:lnTo>
                <a:lnTo>
                  <a:pt x="697177" y="223519"/>
                </a:lnTo>
                <a:lnTo>
                  <a:pt x="712225" y="264159"/>
                </a:lnTo>
                <a:lnTo>
                  <a:pt x="723238" y="327659"/>
                </a:lnTo>
                <a:lnTo>
                  <a:pt x="723760" y="339089"/>
                </a:lnTo>
                <a:lnTo>
                  <a:pt x="723760" y="474979"/>
                </a:lnTo>
                <a:lnTo>
                  <a:pt x="725537" y="483869"/>
                </a:lnTo>
                <a:lnTo>
                  <a:pt x="730383" y="491489"/>
                </a:lnTo>
                <a:lnTo>
                  <a:pt x="737572" y="496569"/>
                </a:lnTo>
                <a:lnTo>
                  <a:pt x="755179" y="499109"/>
                </a:lnTo>
                <a:lnTo>
                  <a:pt x="762369" y="504189"/>
                </a:lnTo>
                <a:lnTo>
                  <a:pt x="767219" y="511809"/>
                </a:lnTo>
                <a:lnTo>
                  <a:pt x="768997" y="520700"/>
                </a:lnTo>
                <a:lnTo>
                  <a:pt x="768997" y="610869"/>
                </a:lnTo>
                <a:lnTo>
                  <a:pt x="767219" y="619759"/>
                </a:lnTo>
                <a:lnTo>
                  <a:pt x="762369" y="627379"/>
                </a:lnTo>
                <a:lnTo>
                  <a:pt x="755179" y="632459"/>
                </a:lnTo>
                <a:lnTo>
                  <a:pt x="746379" y="633729"/>
                </a:lnTo>
                <a:lnTo>
                  <a:pt x="739561" y="635000"/>
                </a:lnTo>
                <a:lnTo>
                  <a:pt x="733501" y="637539"/>
                </a:lnTo>
                <a:lnTo>
                  <a:pt x="728583" y="642619"/>
                </a:lnTo>
                <a:lnTo>
                  <a:pt x="725195" y="647700"/>
                </a:lnTo>
                <a:lnTo>
                  <a:pt x="717576" y="668019"/>
                </a:lnTo>
                <a:lnTo>
                  <a:pt x="698393" y="716279"/>
                </a:lnTo>
                <a:lnTo>
                  <a:pt x="671948" y="778509"/>
                </a:lnTo>
                <a:lnTo>
                  <a:pt x="642542" y="842009"/>
                </a:lnTo>
                <a:lnTo>
                  <a:pt x="614476" y="892809"/>
                </a:lnTo>
                <a:lnTo>
                  <a:pt x="610768" y="897889"/>
                </a:lnTo>
                <a:lnTo>
                  <a:pt x="592566" y="924559"/>
                </a:lnTo>
                <a:lnTo>
                  <a:pt x="567529" y="949959"/>
                </a:lnTo>
                <a:lnTo>
                  <a:pt x="531228" y="972819"/>
                </a:lnTo>
                <a:lnTo>
                  <a:pt x="479232" y="989329"/>
                </a:lnTo>
                <a:lnTo>
                  <a:pt x="407111" y="995679"/>
                </a:lnTo>
                <a:lnTo>
                  <a:pt x="581471" y="995679"/>
                </a:lnTo>
                <a:lnTo>
                  <a:pt x="609445" y="972819"/>
                </a:lnTo>
                <a:lnTo>
                  <a:pt x="631955" y="947419"/>
                </a:lnTo>
                <a:lnTo>
                  <a:pt x="648550" y="923289"/>
                </a:lnTo>
                <a:lnTo>
                  <a:pt x="652119" y="918209"/>
                </a:lnTo>
                <a:lnTo>
                  <a:pt x="677230" y="873759"/>
                </a:lnTo>
                <a:lnTo>
                  <a:pt x="703392" y="819150"/>
                </a:lnTo>
                <a:lnTo>
                  <a:pt x="728063" y="763269"/>
                </a:lnTo>
                <a:lnTo>
                  <a:pt x="748696" y="712469"/>
                </a:lnTo>
                <a:lnTo>
                  <a:pt x="762749" y="676909"/>
                </a:lnTo>
                <a:lnTo>
                  <a:pt x="783258" y="668019"/>
                </a:lnTo>
                <a:lnTo>
                  <a:pt x="799576" y="652779"/>
                </a:lnTo>
                <a:lnTo>
                  <a:pt x="810355" y="633729"/>
                </a:lnTo>
                <a:lnTo>
                  <a:pt x="814247" y="610869"/>
                </a:lnTo>
                <a:lnTo>
                  <a:pt x="814247" y="520700"/>
                </a:lnTo>
                <a:lnTo>
                  <a:pt x="810881" y="499109"/>
                </a:lnTo>
                <a:lnTo>
                  <a:pt x="801501" y="481329"/>
                </a:lnTo>
                <a:lnTo>
                  <a:pt x="787185" y="466089"/>
                </a:lnTo>
                <a:lnTo>
                  <a:pt x="769010" y="455929"/>
                </a:lnTo>
                <a:lnTo>
                  <a:pt x="769010" y="339089"/>
                </a:lnTo>
                <a:lnTo>
                  <a:pt x="761166" y="271779"/>
                </a:lnTo>
                <a:lnTo>
                  <a:pt x="750375" y="233679"/>
                </a:lnTo>
                <a:lnTo>
                  <a:pt x="734128" y="195579"/>
                </a:lnTo>
                <a:lnTo>
                  <a:pt x="711768" y="158750"/>
                </a:lnTo>
                <a:lnTo>
                  <a:pt x="682637" y="127000"/>
                </a:lnTo>
                <a:lnTo>
                  <a:pt x="646077" y="99059"/>
                </a:lnTo>
                <a:lnTo>
                  <a:pt x="601432" y="80009"/>
                </a:lnTo>
                <a:lnTo>
                  <a:pt x="548043" y="69850"/>
                </a:lnTo>
                <a:lnTo>
                  <a:pt x="547239" y="62229"/>
                </a:lnTo>
                <a:lnTo>
                  <a:pt x="545496" y="54609"/>
                </a:lnTo>
                <a:lnTo>
                  <a:pt x="543078" y="49529"/>
                </a:lnTo>
                <a:lnTo>
                  <a:pt x="541378" y="45719"/>
                </a:lnTo>
                <a:close/>
              </a:path>
              <a:path w="814704" h="1040129">
                <a:moveTo>
                  <a:pt x="144392" y="504189"/>
                </a:moveTo>
                <a:lnTo>
                  <a:pt x="51663" y="504189"/>
                </a:lnTo>
                <a:lnTo>
                  <a:pt x="59467" y="518159"/>
                </a:lnTo>
                <a:lnTo>
                  <a:pt x="70748" y="529589"/>
                </a:lnTo>
                <a:lnTo>
                  <a:pt x="85767" y="538479"/>
                </a:lnTo>
                <a:lnTo>
                  <a:pt x="104787" y="542289"/>
                </a:lnTo>
                <a:lnTo>
                  <a:pt x="182181" y="600709"/>
                </a:lnTo>
                <a:lnTo>
                  <a:pt x="192246" y="631189"/>
                </a:lnTo>
                <a:lnTo>
                  <a:pt x="211926" y="656589"/>
                </a:lnTo>
                <a:lnTo>
                  <a:pt x="239047" y="673100"/>
                </a:lnTo>
                <a:lnTo>
                  <a:pt x="271437" y="679450"/>
                </a:lnTo>
                <a:lnTo>
                  <a:pt x="316649" y="679450"/>
                </a:lnTo>
                <a:lnTo>
                  <a:pt x="351847" y="671829"/>
                </a:lnTo>
                <a:lnTo>
                  <a:pt x="380607" y="652779"/>
                </a:lnTo>
                <a:lnTo>
                  <a:pt x="393259" y="633729"/>
                </a:lnTo>
                <a:lnTo>
                  <a:pt x="271437" y="633729"/>
                </a:lnTo>
                <a:lnTo>
                  <a:pt x="253833" y="629919"/>
                </a:lnTo>
                <a:lnTo>
                  <a:pt x="239448" y="619759"/>
                </a:lnTo>
                <a:lnTo>
                  <a:pt x="229746" y="605789"/>
                </a:lnTo>
                <a:lnTo>
                  <a:pt x="226187" y="588009"/>
                </a:lnTo>
                <a:lnTo>
                  <a:pt x="226187" y="566419"/>
                </a:lnTo>
                <a:lnTo>
                  <a:pt x="227967" y="557529"/>
                </a:lnTo>
                <a:lnTo>
                  <a:pt x="232817" y="549909"/>
                </a:lnTo>
                <a:lnTo>
                  <a:pt x="238208" y="546100"/>
                </a:lnTo>
                <a:lnTo>
                  <a:pt x="184315" y="546100"/>
                </a:lnTo>
                <a:lnTo>
                  <a:pt x="141173" y="513079"/>
                </a:lnTo>
                <a:lnTo>
                  <a:pt x="144392" y="504189"/>
                </a:lnTo>
                <a:close/>
              </a:path>
              <a:path w="814704" h="1040129">
                <a:moveTo>
                  <a:pt x="452373" y="588009"/>
                </a:moveTo>
                <a:lnTo>
                  <a:pt x="407123" y="588009"/>
                </a:lnTo>
                <a:lnTo>
                  <a:pt x="414243" y="623569"/>
                </a:lnTo>
                <a:lnTo>
                  <a:pt x="433647" y="652779"/>
                </a:lnTo>
                <a:lnTo>
                  <a:pt x="462405" y="671829"/>
                </a:lnTo>
                <a:lnTo>
                  <a:pt x="497586" y="679450"/>
                </a:lnTo>
                <a:lnTo>
                  <a:pt x="542836" y="679450"/>
                </a:lnTo>
                <a:lnTo>
                  <a:pt x="575203" y="673100"/>
                </a:lnTo>
                <a:lnTo>
                  <a:pt x="602322" y="656589"/>
                </a:lnTo>
                <a:lnTo>
                  <a:pt x="620035" y="633729"/>
                </a:lnTo>
                <a:lnTo>
                  <a:pt x="497586" y="633729"/>
                </a:lnTo>
                <a:lnTo>
                  <a:pt x="479998" y="629919"/>
                </a:lnTo>
                <a:lnTo>
                  <a:pt x="465626" y="619759"/>
                </a:lnTo>
                <a:lnTo>
                  <a:pt x="455930" y="605789"/>
                </a:lnTo>
                <a:lnTo>
                  <a:pt x="452373" y="588009"/>
                </a:lnTo>
                <a:close/>
              </a:path>
              <a:path w="814704" h="1040129">
                <a:moveTo>
                  <a:pt x="402545" y="543559"/>
                </a:moveTo>
                <a:lnTo>
                  <a:pt x="339280" y="543559"/>
                </a:lnTo>
                <a:lnTo>
                  <a:pt x="348068" y="544829"/>
                </a:lnTo>
                <a:lnTo>
                  <a:pt x="355255" y="549909"/>
                </a:lnTo>
                <a:lnTo>
                  <a:pt x="360106" y="557529"/>
                </a:lnTo>
                <a:lnTo>
                  <a:pt x="361886" y="566419"/>
                </a:lnTo>
                <a:lnTo>
                  <a:pt x="361886" y="588009"/>
                </a:lnTo>
                <a:lnTo>
                  <a:pt x="358327" y="605789"/>
                </a:lnTo>
                <a:lnTo>
                  <a:pt x="348626" y="619759"/>
                </a:lnTo>
                <a:lnTo>
                  <a:pt x="334245" y="629919"/>
                </a:lnTo>
                <a:lnTo>
                  <a:pt x="316649" y="633729"/>
                </a:lnTo>
                <a:lnTo>
                  <a:pt x="393259" y="633729"/>
                </a:lnTo>
                <a:lnTo>
                  <a:pt x="400007" y="623569"/>
                </a:lnTo>
                <a:lnTo>
                  <a:pt x="407123" y="588009"/>
                </a:lnTo>
                <a:lnTo>
                  <a:pt x="452373" y="588009"/>
                </a:lnTo>
                <a:lnTo>
                  <a:pt x="452373" y="566419"/>
                </a:lnTo>
                <a:lnTo>
                  <a:pt x="407123" y="566419"/>
                </a:lnTo>
                <a:lnTo>
                  <a:pt x="402545" y="543559"/>
                </a:lnTo>
                <a:close/>
              </a:path>
              <a:path w="814704" h="1040129">
                <a:moveTo>
                  <a:pt x="628674" y="543559"/>
                </a:moveTo>
                <a:lnTo>
                  <a:pt x="565454" y="543559"/>
                </a:lnTo>
                <a:lnTo>
                  <a:pt x="574255" y="544829"/>
                </a:lnTo>
                <a:lnTo>
                  <a:pt x="581445" y="549909"/>
                </a:lnTo>
                <a:lnTo>
                  <a:pt x="586294" y="557529"/>
                </a:lnTo>
                <a:lnTo>
                  <a:pt x="588073" y="566419"/>
                </a:lnTo>
                <a:lnTo>
                  <a:pt x="588073" y="588009"/>
                </a:lnTo>
                <a:lnTo>
                  <a:pt x="584512" y="605789"/>
                </a:lnTo>
                <a:lnTo>
                  <a:pt x="574806" y="619759"/>
                </a:lnTo>
                <a:lnTo>
                  <a:pt x="560421" y="629919"/>
                </a:lnTo>
                <a:lnTo>
                  <a:pt x="542823" y="633729"/>
                </a:lnTo>
                <a:lnTo>
                  <a:pt x="620035" y="633729"/>
                </a:lnTo>
                <a:lnTo>
                  <a:pt x="622003" y="631189"/>
                </a:lnTo>
                <a:lnTo>
                  <a:pt x="632053" y="600709"/>
                </a:lnTo>
                <a:lnTo>
                  <a:pt x="704595" y="546100"/>
                </a:lnTo>
                <a:lnTo>
                  <a:pt x="629932" y="546100"/>
                </a:lnTo>
                <a:lnTo>
                  <a:pt x="628674" y="543559"/>
                </a:lnTo>
                <a:close/>
              </a:path>
              <a:path w="814704" h="1040129">
                <a:moveTo>
                  <a:pt x="565454" y="497839"/>
                </a:moveTo>
                <a:lnTo>
                  <a:pt x="474992" y="497839"/>
                </a:lnTo>
                <a:lnTo>
                  <a:pt x="448598" y="502919"/>
                </a:lnTo>
                <a:lnTo>
                  <a:pt x="427023" y="518159"/>
                </a:lnTo>
                <a:lnTo>
                  <a:pt x="412465" y="539750"/>
                </a:lnTo>
                <a:lnTo>
                  <a:pt x="407123" y="566419"/>
                </a:lnTo>
                <a:lnTo>
                  <a:pt x="452373" y="566419"/>
                </a:lnTo>
                <a:lnTo>
                  <a:pt x="454150" y="557529"/>
                </a:lnTo>
                <a:lnTo>
                  <a:pt x="458997" y="549909"/>
                </a:lnTo>
                <a:lnTo>
                  <a:pt x="466186" y="544829"/>
                </a:lnTo>
                <a:lnTo>
                  <a:pt x="474992" y="543559"/>
                </a:lnTo>
                <a:lnTo>
                  <a:pt x="628674" y="543559"/>
                </a:lnTo>
                <a:lnTo>
                  <a:pt x="620493" y="527050"/>
                </a:lnTo>
                <a:lnTo>
                  <a:pt x="605856" y="511809"/>
                </a:lnTo>
                <a:lnTo>
                  <a:pt x="587138" y="501650"/>
                </a:lnTo>
                <a:lnTo>
                  <a:pt x="565454" y="497839"/>
                </a:lnTo>
                <a:close/>
              </a:path>
              <a:path w="814704" h="1040129">
                <a:moveTo>
                  <a:pt x="339280" y="497839"/>
                </a:moveTo>
                <a:lnTo>
                  <a:pt x="248792" y="497839"/>
                </a:lnTo>
                <a:lnTo>
                  <a:pt x="227125" y="501650"/>
                </a:lnTo>
                <a:lnTo>
                  <a:pt x="208414" y="511809"/>
                </a:lnTo>
                <a:lnTo>
                  <a:pt x="193773" y="527050"/>
                </a:lnTo>
                <a:lnTo>
                  <a:pt x="184315" y="546100"/>
                </a:lnTo>
                <a:lnTo>
                  <a:pt x="238208" y="546100"/>
                </a:lnTo>
                <a:lnTo>
                  <a:pt x="240004" y="544829"/>
                </a:lnTo>
                <a:lnTo>
                  <a:pt x="248792" y="543559"/>
                </a:lnTo>
                <a:lnTo>
                  <a:pt x="402545" y="543559"/>
                </a:lnTo>
                <a:lnTo>
                  <a:pt x="401782" y="539750"/>
                </a:lnTo>
                <a:lnTo>
                  <a:pt x="387227" y="518159"/>
                </a:lnTo>
                <a:lnTo>
                  <a:pt x="365659" y="502919"/>
                </a:lnTo>
                <a:lnTo>
                  <a:pt x="339280" y="497839"/>
                </a:lnTo>
                <a:close/>
              </a:path>
              <a:path w="814704" h="1040129">
                <a:moveTo>
                  <a:pt x="704359" y="497839"/>
                </a:moveTo>
                <a:lnTo>
                  <a:pt x="695700" y="499109"/>
                </a:lnTo>
                <a:lnTo>
                  <a:pt x="687590" y="502919"/>
                </a:lnTo>
                <a:lnTo>
                  <a:pt x="629932" y="546100"/>
                </a:lnTo>
                <a:lnTo>
                  <a:pt x="704595" y="546100"/>
                </a:lnTo>
                <a:lnTo>
                  <a:pt x="714717" y="538479"/>
                </a:lnTo>
                <a:lnTo>
                  <a:pt x="720703" y="532129"/>
                </a:lnTo>
                <a:lnTo>
                  <a:pt x="723552" y="523239"/>
                </a:lnTo>
                <a:lnTo>
                  <a:pt x="723117" y="515619"/>
                </a:lnTo>
                <a:lnTo>
                  <a:pt x="719251" y="506729"/>
                </a:lnTo>
                <a:lnTo>
                  <a:pt x="712549" y="500379"/>
                </a:lnTo>
                <a:lnTo>
                  <a:pt x="704359" y="497839"/>
                </a:lnTo>
                <a:close/>
              </a:path>
              <a:path w="814704" h="1040129">
                <a:moveTo>
                  <a:pt x="564142" y="226059"/>
                </a:moveTo>
                <a:lnTo>
                  <a:pt x="557077" y="228600"/>
                </a:lnTo>
                <a:lnTo>
                  <a:pt x="550867" y="232409"/>
                </a:lnTo>
                <a:lnTo>
                  <a:pt x="546074" y="237489"/>
                </a:lnTo>
                <a:lnTo>
                  <a:pt x="525745" y="256539"/>
                </a:lnTo>
                <a:lnTo>
                  <a:pt x="446135" y="287019"/>
                </a:lnTo>
                <a:lnTo>
                  <a:pt x="392787" y="297179"/>
                </a:lnTo>
                <a:lnTo>
                  <a:pt x="334364" y="306069"/>
                </a:lnTo>
                <a:lnTo>
                  <a:pt x="273835" y="312419"/>
                </a:lnTo>
                <a:lnTo>
                  <a:pt x="214164" y="316229"/>
                </a:lnTo>
                <a:lnTo>
                  <a:pt x="158318" y="317500"/>
                </a:lnTo>
                <a:lnTo>
                  <a:pt x="149524" y="318769"/>
                </a:lnTo>
                <a:lnTo>
                  <a:pt x="142338" y="323850"/>
                </a:lnTo>
                <a:lnTo>
                  <a:pt x="137490" y="330200"/>
                </a:lnTo>
                <a:lnTo>
                  <a:pt x="135712" y="339089"/>
                </a:lnTo>
                <a:lnTo>
                  <a:pt x="132713" y="373379"/>
                </a:lnTo>
                <a:lnTo>
                  <a:pt x="124731" y="414019"/>
                </a:lnTo>
                <a:lnTo>
                  <a:pt x="113289" y="457200"/>
                </a:lnTo>
                <a:lnTo>
                  <a:pt x="99910" y="495300"/>
                </a:lnTo>
                <a:lnTo>
                  <a:pt x="147612" y="495300"/>
                </a:lnTo>
                <a:lnTo>
                  <a:pt x="154051" y="477519"/>
                </a:lnTo>
                <a:lnTo>
                  <a:pt x="165377" y="438150"/>
                </a:lnTo>
                <a:lnTo>
                  <a:pt x="174225" y="398779"/>
                </a:lnTo>
                <a:lnTo>
                  <a:pt x="179666" y="361950"/>
                </a:lnTo>
                <a:lnTo>
                  <a:pt x="254533" y="359409"/>
                </a:lnTo>
                <a:lnTo>
                  <a:pt x="303639" y="355600"/>
                </a:lnTo>
                <a:lnTo>
                  <a:pt x="356630" y="349250"/>
                </a:lnTo>
                <a:lnTo>
                  <a:pt x="410581" y="340359"/>
                </a:lnTo>
                <a:lnTo>
                  <a:pt x="462568" y="328929"/>
                </a:lnTo>
                <a:lnTo>
                  <a:pt x="509668" y="313689"/>
                </a:lnTo>
                <a:lnTo>
                  <a:pt x="548957" y="294639"/>
                </a:lnTo>
                <a:lnTo>
                  <a:pt x="598017" y="294639"/>
                </a:lnTo>
                <a:lnTo>
                  <a:pt x="588073" y="248919"/>
                </a:lnTo>
                <a:lnTo>
                  <a:pt x="586859" y="241300"/>
                </a:lnTo>
                <a:lnTo>
                  <a:pt x="583453" y="234950"/>
                </a:lnTo>
                <a:lnTo>
                  <a:pt x="578215" y="229869"/>
                </a:lnTo>
                <a:lnTo>
                  <a:pt x="571499" y="227329"/>
                </a:lnTo>
                <a:lnTo>
                  <a:pt x="564142" y="226059"/>
                </a:lnTo>
                <a:close/>
              </a:path>
              <a:path w="814704" h="1040129">
                <a:moveTo>
                  <a:pt x="598017" y="294639"/>
                </a:moveTo>
                <a:lnTo>
                  <a:pt x="548957" y="294639"/>
                </a:lnTo>
                <a:lnTo>
                  <a:pt x="571479" y="351789"/>
                </a:lnTo>
                <a:lnTo>
                  <a:pt x="600986" y="398779"/>
                </a:lnTo>
                <a:lnTo>
                  <a:pt x="627220" y="431800"/>
                </a:lnTo>
                <a:lnTo>
                  <a:pt x="655918" y="452119"/>
                </a:lnTo>
                <a:lnTo>
                  <a:pt x="664428" y="450850"/>
                </a:lnTo>
                <a:lnTo>
                  <a:pt x="671918" y="445769"/>
                </a:lnTo>
                <a:lnTo>
                  <a:pt x="676883" y="438150"/>
                </a:lnTo>
                <a:lnTo>
                  <a:pt x="678538" y="430529"/>
                </a:lnTo>
                <a:lnTo>
                  <a:pt x="676883" y="421639"/>
                </a:lnTo>
                <a:lnTo>
                  <a:pt x="671918" y="414019"/>
                </a:lnTo>
                <a:lnTo>
                  <a:pt x="658464" y="398779"/>
                </a:lnTo>
                <a:lnTo>
                  <a:pt x="629681" y="361950"/>
                </a:lnTo>
                <a:lnTo>
                  <a:pt x="601056" y="308609"/>
                </a:lnTo>
                <a:lnTo>
                  <a:pt x="598017" y="294639"/>
                </a:lnTo>
                <a:close/>
              </a:path>
              <a:path w="814704" h="1040129">
                <a:moveTo>
                  <a:pt x="407123" y="0"/>
                </a:moveTo>
                <a:lnTo>
                  <a:pt x="331821" y="5079"/>
                </a:lnTo>
                <a:lnTo>
                  <a:pt x="266426" y="19050"/>
                </a:lnTo>
                <a:lnTo>
                  <a:pt x="210242" y="39369"/>
                </a:lnTo>
                <a:lnTo>
                  <a:pt x="162568" y="67309"/>
                </a:lnTo>
                <a:lnTo>
                  <a:pt x="122706" y="99059"/>
                </a:lnTo>
                <a:lnTo>
                  <a:pt x="89957" y="134619"/>
                </a:lnTo>
                <a:lnTo>
                  <a:pt x="63623" y="171450"/>
                </a:lnTo>
                <a:lnTo>
                  <a:pt x="43004" y="210819"/>
                </a:lnTo>
                <a:lnTo>
                  <a:pt x="27401" y="247650"/>
                </a:lnTo>
                <a:lnTo>
                  <a:pt x="8451" y="316229"/>
                </a:lnTo>
                <a:lnTo>
                  <a:pt x="1181" y="364489"/>
                </a:lnTo>
                <a:lnTo>
                  <a:pt x="0" y="384809"/>
                </a:lnTo>
                <a:lnTo>
                  <a:pt x="1776" y="393700"/>
                </a:lnTo>
                <a:lnTo>
                  <a:pt x="6619" y="401319"/>
                </a:lnTo>
                <a:lnTo>
                  <a:pt x="13801" y="405129"/>
                </a:lnTo>
                <a:lnTo>
                  <a:pt x="22593" y="407669"/>
                </a:lnTo>
                <a:lnTo>
                  <a:pt x="31409" y="405129"/>
                </a:lnTo>
                <a:lnTo>
                  <a:pt x="38588" y="401319"/>
                </a:lnTo>
                <a:lnTo>
                  <a:pt x="43444" y="393700"/>
                </a:lnTo>
                <a:lnTo>
                  <a:pt x="45250" y="384809"/>
                </a:lnTo>
                <a:lnTo>
                  <a:pt x="45461" y="377189"/>
                </a:lnTo>
                <a:lnTo>
                  <a:pt x="46585" y="361950"/>
                </a:lnTo>
                <a:lnTo>
                  <a:pt x="54602" y="311150"/>
                </a:lnTo>
                <a:lnTo>
                  <a:pt x="75363" y="245109"/>
                </a:lnTo>
                <a:lnTo>
                  <a:pt x="92417" y="209550"/>
                </a:lnTo>
                <a:lnTo>
                  <a:pt x="114932" y="175259"/>
                </a:lnTo>
                <a:lnTo>
                  <a:pt x="143664" y="140969"/>
                </a:lnTo>
                <a:lnTo>
                  <a:pt x="179373" y="110489"/>
                </a:lnTo>
                <a:lnTo>
                  <a:pt x="222815" y="83819"/>
                </a:lnTo>
                <a:lnTo>
                  <a:pt x="274749" y="63500"/>
                </a:lnTo>
                <a:lnTo>
                  <a:pt x="335932" y="50800"/>
                </a:lnTo>
                <a:lnTo>
                  <a:pt x="407123" y="45719"/>
                </a:lnTo>
                <a:lnTo>
                  <a:pt x="541378" y="45719"/>
                </a:lnTo>
                <a:lnTo>
                  <a:pt x="540245" y="43179"/>
                </a:lnTo>
                <a:lnTo>
                  <a:pt x="516884" y="21589"/>
                </a:lnTo>
                <a:lnTo>
                  <a:pt x="483523" y="8889"/>
                </a:lnTo>
                <a:lnTo>
                  <a:pt x="445244" y="2539"/>
                </a:lnTo>
                <a:lnTo>
                  <a:pt x="407123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4" name="object 82"/>
          <p:cNvSpPr/>
          <p:nvPr/>
        </p:nvSpPr>
        <p:spPr>
          <a:xfrm>
            <a:off x="8153400" y="1752600"/>
            <a:ext cx="226695" cy="69215"/>
          </a:xfrm>
          <a:custGeom>
            <a:avLst/>
            <a:gdLst/>
            <a:ahLst/>
            <a:cxnLst/>
            <a:rect l="l" t="t" r="r" b="b"/>
            <a:pathLst>
              <a:path w="226695" h="69214">
                <a:moveTo>
                  <a:pt x="116839" y="0"/>
                </a:moveTo>
                <a:lnTo>
                  <a:pt x="109347" y="0"/>
                </a:lnTo>
                <a:lnTo>
                  <a:pt x="102984" y="3187"/>
                </a:lnTo>
                <a:lnTo>
                  <a:pt x="73784" y="14696"/>
                </a:lnTo>
                <a:lnTo>
                  <a:pt x="48090" y="20723"/>
                </a:lnTo>
                <a:lnTo>
                  <a:pt x="29751" y="23040"/>
                </a:lnTo>
                <a:lnTo>
                  <a:pt x="22618" y="23418"/>
                </a:lnTo>
                <a:lnTo>
                  <a:pt x="13817" y="25197"/>
                </a:lnTo>
                <a:lnTo>
                  <a:pt x="6627" y="30048"/>
                </a:lnTo>
                <a:lnTo>
                  <a:pt x="1778" y="37241"/>
                </a:lnTo>
                <a:lnTo>
                  <a:pt x="0" y="46050"/>
                </a:lnTo>
                <a:lnTo>
                  <a:pt x="1778" y="54847"/>
                </a:lnTo>
                <a:lnTo>
                  <a:pt x="6627" y="62028"/>
                </a:lnTo>
                <a:lnTo>
                  <a:pt x="13848" y="66875"/>
                </a:lnTo>
                <a:lnTo>
                  <a:pt x="22618" y="68643"/>
                </a:lnTo>
                <a:lnTo>
                  <a:pt x="31118" y="68292"/>
                </a:lnTo>
                <a:lnTo>
                  <a:pt x="51387" y="66019"/>
                </a:lnTo>
                <a:lnTo>
                  <a:pt x="79890" y="59990"/>
                </a:lnTo>
                <a:lnTo>
                  <a:pt x="113093" y="48374"/>
                </a:lnTo>
                <a:lnTo>
                  <a:pt x="225697" y="48374"/>
                </a:lnTo>
                <a:lnTo>
                  <a:pt x="196445" y="23040"/>
                </a:lnTo>
                <a:lnTo>
                  <a:pt x="178088" y="20723"/>
                </a:lnTo>
                <a:lnTo>
                  <a:pt x="152402" y="14696"/>
                </a:lnTo>
                <a:lnTo>
                  <a:pt x="123215" y="3187"/>
                </a:lnTo>
                <a:lnTo>
                  <a:pt x="116839" y="0"/>
                </a:lnTo>
                <a:close/>
              </a:path>
              <a:path w="226695" h="69214">
                <a:moveTo>
                  <a:pt x="225697" y="48374"/>
                </a:moveTo>
                <a:lnTo>
                  <a:pt x="113093" y="48374"/>
                </a:lnTo>
                <a:lnTo>
                  <a:pt x="146285" y="59990"/>
                </a:lnTo>
                <a:lnTo>
                  <a:pt x="174788" y="66019"/>
                </a:lnTo>
                <a:lnTo>
                  <a:pt x="195059" y="68292"/>
                </a:lnTo>
                <a:lnTo>
                  <a:pt x="203555" y="68643"/>
                </a:lnTo>
                <a:lnTo>
                  <a:pt x="212352" y="66868"/>
                </a:lnTo>
                <a:lnTo>
                  <a:pt x="219535" y="62028"/>
                </a:lnTo>
                <a:lnTo>
                  <a:pt x="224367" y="54884"/>
                </a:lnTo>
                <a:lnTo>
                  <a:pt x="225697" y="4837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5" name="object 83"/>
          <p:cNvSpPr/>
          <p:nvPr/>
        </p:nvSpPr>
        <p:spPr>
          <a:xfrm>
            <a:off x="8458200" y="2057400"/>
            <a:ext cx="382905" cy="89535"/>
          </a:xfrm>
          <a:custGeom>
            <a:avLst/>
            <a:gdLst/>
            <a:ahLst/>
            <a:cxnLst/>
            <a:rect l="l" t="t" r="r" b="b"/>
            <a:pathLst>
              <a:path w="382904" h="89535">
                <a:moveTo>
                  <a:pt x="45115" y="0"/>
                </a:moveTo>
                <a:lnTo>
                  <a:pt x="36656" y="50"/>
                </a:lnTo>
                <a:lnTo>
                  <a:pt x="28897" y="4787"/>
                </a:lnTo>
                <a:lnTo>
                  <a:pt x="2417" y="56629"/>
                </a:lnTo>
                <a:lnTo>
                  <a:pt x="0" y="65273"/>
                </a:lnTo>
                <a:lnTo>
                  <a:pt x="1049" y="73882"/>
                </a:lnTo>
                <a:lnTo>
                  <a:pt x="5246" y="81471"/>
                </a:lnTo>
                <a:lnTo>
                  <a:pt x="12272" y="87058"/>
                </a:lnTo>
                <a:lnTo>
                  <a:pt x="15562" y="88747"/>
                </a:lnTo>
                <a:lnTo>
                  <a:pt x="19092" y="89547"/>
                </a:lnTo>
                <a:lnTo>
                  <a:pt x="30776" y="89547"/>
                </a:lnTo>
                <a:lnTo>
                  <a:pt x="38714" y="85026"/>
                </a:lnTo>
                <a:lnTo>
                  <a:pt x="42727" y="77215"/>
                </a:lnTo>
                <a:lnTo>
                  <a:pt x="59034" y="45250"/>
                </a:lnTo>
                <a:lnTo>
                  <a:pt x="382191" y="45250"/>
                </a:lnTo>
                <a:lnTo>
                  <a:pt x="324025" y="19849"/>
                </a:lnTo>
                <a:lnTo>
                  <a:pt x="277408" y="12499"/>
                </a:lnTo>
                <a:lnTo>
                  <a:pt x="226169" y="6796"/>
                </a:lnTo>
                <a:lnTo>
                  <a:pt x="170347" y="2782"/>
                </a:lnTo>
                <a:lnTo>
                  <a:pt x="109983" y="502"/>
                </a:lnTo>
                <a:lnTo>
                  <a:pt x="45115" y="0"/>
                </a:lnTo>
                <a:close/>
              </a:path>
              <a:path w="382904" h="89535">
                <a:moveTo>
                  <a:pt x="382191" y="45250"/>
                </a:moveTo>
                <a:lnTo>
                  <a:pt x="59034" y="45250"/>
                </a:lnTo>
                <a:lnTo>
                  <a:pt x="118828" y="46151"/>
                </a:lnTo>
                <a:lnTo>
                  <a:pt x="174543" y="48534"/>
                </a:lnTo>
                <a:lnTo>
                  <a:pt x="226106" y="52390"/>
                </a:lnTo>
                <a:lnTo>
                  <a:pt x="273446" y="57713"/>
                </a:lnTo>
                <a:lnTo>
                  <a:pt x="316492" y="64497"/>
                </a:lnTo>
                <a:lnTo>
                  <a:pt x="355172" y="72732"/>
                </a:lnTo>
                <a:lnTo>
                  <a:pt x="364169" y="73127"/>
                </a:lnTo>
                <a:lnTo>
                  <a:pt x="372308" y="70140"/>
                </a:lnTo>
                <a:lnTo>
                  <a:pt x="378718" y="64312"/>
                </a:lnTo>
                <a:lnTo>
                  <a:pt x="382528" y="56184"/>
                </a:lnTo>
                <a:lnTo>
                  <a:pt x="382909" y="47211"/>
                </a:lnTo>
                <a:lnTo>
                  <a:pt x="382191" y="4525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6" name="object 84"/>
          <p:cNvSpPr/>
          <p:nvPr/>
        </p:nvSpPr>
        <p:spPr>
          <a:xfrm>
            <a:off x="8305800" y="2057400"/>
            <a:ext cx="45720" cy="90805"/>
          </a:xfrm>
          <a:custGeom>
            <a:avLst/>
            <a:gdLst/>
            <a:ahLst/>
            <a:cxnLst/>
            <a:rect l="l" t="t" r="r" b="b"/>
            <a:pathLst>
              <a:path w="45720" h="90804">
                <a:moveTo>
                  <a:pt x="22618" y="0"/>
                </a:moveTo>
                <a:lnTo>
                  <a:pt x="13817" y="1776"/>
                </a:lnTo>
                <a:lnTo>
                  <a:pt x="6627" y="6619"/>
                </a:lnTo>
                <a:lnTo>
                  <a:pt x="1778" y="13801"/>
                </a:lnTo>
                <a:lnTo>
                  <a:pt x="0" y="22593"/>
                </a:lnTo>
                <a:lnTo>
                  <a:pt x="0" y="67843"/>
                </a:lnTo>
                <a:lnTo>
                  <a:pt x="1778" y="76649"/>
                </a:lnTo>
                <a:lnTo>
                  <a:pt x="6627" y="83839"/>
                </a:lnTo>
                <a:lnTo>
                  <a:pt x="13817" y="88685"/>
                </a:lnTo>
                <a:lnTo>
                  <a:pt x="22618" y="90462"/>
                </a:lnTo>
                <a:lnTo>
                  <a:pt x="31421" y="88685"/>
                </a:lnTo>
                <a:lnTo>
                  <a:pt x="38615" y="83839"/>
                </a:lnTo>
                <a:lnTo>
                  <a:pt x="43469" y="76649"/>
                </a:lnTo>
                <a:lnTo>
                  <a:pt x="45250" y="67843"/>
                </a:lnTo>
                <a:lnTo>
                  <a:pt x="45250" y="22593"/>
                </a:lnTo>
                <a:lnTo>
                  <a:pt x="43469" y="13801"/>
                </a:lnTo>
                <a:lnTo>
                  <a:pt x="38615" y="6619"/>
                </a:lnTo>
                <a:lnTo>
                  <a:pt x="31421" y="1776"/>
                </a:lnTo>
                <a:lnTo>
                  <a:pt x="22618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7" name="object 85"/>
          <p:cNvSpPr/>
          <p:nvPr/>
        </p:nvSpPr>
        <p:spPr>
          <a:xfrm>
            <a:off x="8229600" y="1676400"/>
            <a:ext cx="90805" cy="45720"/>
          </a:xfrm>
          <a:custGeom>
            <a:avLst/>
            <a:gdLst/>
            <a:ahLst/>
            <a:cxnLst/>
            <a:rect l="l" t="t" r="r" b="b"/>
            <a:pathLst>
              <a:path w="90804" h="45720">
                <a:moveTo>
                  <a:pt x="67856" y="0"/>
                </a:moveTo>
                <a:lnTo>
                  <a:pt x="22606" y="0"/>
                </a:lnTo>
                <a:lnTo>
                  <a:pt x="13812" y="1778"/>
                </a:lnTo>
                <a:lnTo>
                  <a:pt x="6626" y="6627"/>
                </a:lnTo>
                <a:lnTo>
                  <a:pt x="1778" y="13817"/>
                </a:lnTo>
                <a:lnTo>
                  <a:pt x="0" y="22618"/>
                </a:lnTo>
                <a:lnTo>
                  <a:pt x="1778" y="31421"/>
                </a:lnTo>
                <a:lnTo>
                  <a:pt x="6626" y="38615"/>
                </a:lnTo>
                <a:lnTo>
                  <a:pt x="13812" y="43469"/>
                </a:lnTo>
                <a:lnTo>
                  <a:pt x="22606" y="45250"/>
                </a:lnTo>
                <a:lnTo>
                  <a:pt x="67856" y="45250"/>
                </a:lnTo>
                <a:lnTo>
                  <a:pt x="76662" y="43469"/>
                </a:lnTo>
                <a:lnTo>
                  <a:pt x="83851" y="38615"/>
                </a:lnTo>
                <a:lnTo>
                  <a:pt x="88697" y="31421"/>
                </a:lnTo>
                <a:lnTo>
                  <a:pt x="90474" y="22618"/>
                </a:lnTo>
                <a:lnTo>
                  <a:pt x="88697" y="13817"/>
                </a:lnTo>
                <a:lnTo>
                  <a:pt x="83851" y="6627"/>
                </a:lnTo>
                <a:lnTo>
                  <a:pt x="76662" y="1778"/>
                </a:lnTo>
                <a:lnTo>
                  <a:pt x="67856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8" name="object 40"/>
          <p:cNvSpPr/>
          <p:nvPr/>
        </p:nvSpPr>
        <p:spPr>
          <a:xfrm>
            <a:off x="7613955" y="4754322"/>
            <a:ext cx="412750" cy="267970"/>
          </a:xfrm>
          <a:custGeom>
            <a:avLst/>
            <a:gdLst/>
            <a:ahLst/>
            <a:cxnLst/>
            <a:rect l="l" t="t" r="r" b="b"/>
            <a:pathLst>
              <a:path w="412750" h="267969">
                <a:moveTo>
                  <a:pt x="0" y="108661"/>
                </a:moveTo>
                <a:lnTo>
                  <a:pt x="393" y="112788"/>
                </a:lnTo>
                <a:lnTo>
                  <a:pt x="1257" y="116776"/>
                </a:lnTo>
                <a:lnTo>
                  <a:pt x="1257" y="229095"/>
                </a:lnTo>
                <a:lnTo>
                  <a:pt x="33591" y="256781"/>
                </a:lnTo>
                <a:lnTo>
                  <a:pt x="49404" y="265584"/>
                </a:lnTo>
                <a:lnTo>
                  <a:pt x="66711" y="267530"/>
                </a:lnTo>
                <a:lnTo>
                  <a:pt x="83435" y="262873"/>
                </a:lnTo>
                <a:lnTo>
                  <a:pt x="97497" y="251866"/>
                </a:lnTo>
                <a:lnTo>
                  <a:pt x="175463" y="160654"/>
                </a:lnTo>
                <a:lnTo>
                  <a:pt x="179221" y="158457"/>
                </a:lnTo>
                <a:lnTo>
                  <a:pt x="58089" y="158457"/>
                </a:lnTo>
                <a:lnTo>
                  <a:pt x="0" y="108661"/>
                </a:lnTo>
                <a:close/>
              </a:path>
              <a:path w="412750" h="267969">
                <a:moveTo>
                  <a:pt x="153474" y="66394"/>
                </a:moveTo>
                <a:lnTo>
                  <a:pt x="137316" y="71147"/>
                </a:lnTo>
                <a:lnTo>
                  <a:pt x="123621" y="81953"/>
                </a:lnTo>
                <a:lnTo>
                  <a:pt x="58089" y="158457"/>
                </a:lnTo>
                <a:lnTo>
                  <a:pt x="179221" y="158457"/>
                </a:lnTo>
                <a:lnTo>
                  <a:pt x="320841" y="75628"/>
                </a:lnTo>
                <a:lnTo>
                  <a:pt x="185699" y="75628"/>
                </a:lnTo>
                <a:lnTo>
                  <a:pt x="170225" y="67838"/>
                </a:lnTo>
                <a:lnTo>
                  <a:pt x="153474" y="66394"/>
                </a:lnTo>
                <a:close/>
              </a:path>
              <a:path w="412750" h="267969">
                <a:moveTo>
                  <a:pt x="399122" y="0"/>
                </a:moveTo>
                <a:lnTo>
                  <a:pt x="392163" y="2755"/>
                </a:lnTo>
                <a:lnTo>
                  <a:pt x="185699" y="75628"/>
                </a:lnTo>
                <a:lnTo>
                  <a:pt x="320841" y="75628"/>
                </a:lnTo>
                <a:lnTo>
                  <a:pt x="409613" y="23723"/>
                </a:lnTo>
                <a:lnTo>
                  <a:pt x="412165" y="16662"/>
                </a:lnTo>
                <a:lnTo>
                  <a:pt x="409714" y="10388"/>
                </a:lnTo>
                <a:lnTo>
                  <a:pt x="406933" y="3416"/>
                </a:lnTo>
                <a:lnTo>
                  <a:pt x="399122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object 41"/>
          <p:cNvSpPr/>
          <p:nvPr/>
        </p:nvSpPr>
        <p:spPr>
          <a:xfrm>
            <a:off x="7241688" y="4784090"/>
            <a:ext cx="337820" cy="854710"/>
          </a:xfrm>
          <a:custGeom>
            <a:avLst/>
            <a:gdLst/>
            <a:ahLst/>
            <a:cxnLst/>
            <a:rect l="l" t="t" r="r" b="b"/>
            <a:pathLst>
              <a:path w="337820" h="854710">
                <a:moveTo>
                  <a:pt x="115854" y="365658"/>
                </a:moveTo>
                <a:lnTo>
                  <a:pt x="116103" y="490378"/>
                </a:lnTo>
                <a:lnTo>
                  <a:pt x="116231" y="577178"/>
                </a:lnTo>
                <a:lnTo>
                  <a:pt x="116285" y="799833"/>
                </a:lnTo>
                <a:lnTo>
                  <a:pt x="120557" y="820992"/>
                </a:lnTo>
                <a:lnTo>
                  <a:pt x="132205" y="838269"/>
                </a:lnTo>
                <a:lnTo>
                  <a:pt x="149482" y="849918"/>
                </a:lnTo>
                <a:lnTo>
                  <a:pt x="170641" y="854189"/>
                </a:lnTo>
                <a:lnTo>
                  <a:pt x="191799" y="849918"/>
                </a:lnTo>
                <a:lnTo>
                  <a:pt x="209086" y="838269"/>
                </a:lnTo>
                <a:lnTo>
                  <a:pt x="220746" y="820992"/>
                </a:lnTo>
                <a:lnTo>
                  <a:pt x="225023" y="799833"/>
                </a:lnTo>
                <a:lnTo>
                  <a:pt x="225023" y="475780"/>
                </a:lnTo>
                <a:lnTo>
                  <a:pt x="337211" y="475780"/>
                </a:lnTo>
                <a:lnTo>
                  <a:pt x="337223" y="370060"/>
                </a:lnTo>
                <a:lnTo>
                  <a:pt x="136754" y="370060"/>
                </a:lnTo>
                <a:lnTo>
                  <a:pt x="115854" y="365658"/>
                </a:lnTo>
                <a:close/>
              </a:path>
              <a:path w="337820" h="854710">
                <a:moveTo>
                  <a:pt x="337211" y="475780"/>
                </a:moveTo>
                <a:lnTo>
                  <a:pt x="261281" y="475780"/>
                </a:lnTo>
                <a:lnTo>
                  <a:pt x="261281" y="799833"/>
                </a:lnTo>
                <a:lnTo>
                  <a:pt x="260488" y="811355"/>
                </a:lnTo>
                <a:lnTo>
                  <a:pt x="258221" y="822399"/>
                </a:lnTo>
                <a:lnTo>
                  <a:pt x="254648" y="832917"/>
                </a:lnTo>
                <a:lnTo>
                  <a:pt x="249940" y="842860"/>
                </a:lnTo>
                <a:lnTo>
                  <a:pt x="257181" y="847593"/>
                </a:lnTo>
                <a:lnTo>
                  <a:pt x="265147" y="851158"/>
                </a:lnTo>
                <a:lnTo>
                  <a:pt x="273720" y="853406"/>
                </a:lnTo>
                <a:lnTo>
                  <a:pt x="282782" y="854189"/>
                </a:lnTo>
                <a:lnTo>
                  <a:pt x="303953" y="849918"/>
                </a:lnTo>
                <a:lnTo>
                  <a:pt x="321243" y="838269"/>
                </a:lnTo>
                <a:lnTo>
                  <a:pt x="332901" y="820992"/>
                </a:lnTo>
                <a:lnTo>
                  <a:pt x="337177" y="799833"/>
                </a:lnTo>
                <a:lnTo>
                  <a:pt x="337211" y="475780"/>
                </a:lnTo>
                <a:close/>
              </a:path>
              <a:path w="337820" h="854710">
                <a:moveTo>
                  <a:pt x="337252" y="98450"/>
                </a:moveTo>
                <a:lnTo>
                  <a:pt x="204639" y="98450"/>
                </a:lnTo>
                <a:lnTo>
                  <a:pt x="149090" y="173926"/>
                </a:lnTo>
                <a:lnTo>
                  <a:pt x="203433" y="234607"/>
                </a:lnTo>
                <a:lnTo>
                  <a:pt x="219836" y="262533"/>
                </a:lnTo>
                <a:lnTo>
                  <a:pt x="216456" y="323828"/>
                </a:lnTo>
                <a:lnTo>
                  <a:pt x="178540" y="362254"/>
                </a:lnTo>
                <a:lnTo>
                  <a:pt x="136754" y="370060"/>
                </a:lnTo>
                <a:lnTo>
                  <a:pt x="337223" y="370060"/>
                </a:lnTo>
                <a:lnTo>
                  <a:pt x="337252" y="98450"/>
                </a:lnTo>
                <a:close/>
              </a:path>
              <a:path w="337820" h="854710">
                <a:moveTo>
                  <a:pt x="246003" y="0"/>
                </a:moveTo>
                <a:lnTo>
                  <a:pt x="207103" y="0"/>
                </a:lnTo>
                <a:lnTo>
                  <a:pt x="185516" y="2608"/>
                </a:lnTo>
                <a:lnTo>
                  <a:pt x="165838" y="10002"/>
                </a:lnTo>
                <a:lnTo>
                  <a:pt x="148632" y="21533"/>
                </a:lnTo>
                <a:lnTo>
                  <a:pt x="134459" y="36550"/>
                </a:lnTo>
                <a:lnTo>
                  <a:pt x="15016" y="146507"/>
                </a:lnTo>
                <a:lnTo>
                  <a:pt x="4265" y="160867"/>
                </a:lnTo>
                <a:lnTo>
                  <a:pt x="0" y="177704"/>
                </a:lnTo>
                <a:lnTo>
                  <a:pt x="2366" y="194941"/>
                </a:lnTo>
                <a:lnTo>
                  <a:pt x="11510" y="210502"/>
                </a:lnTo>
                <a:lnTo>
                  <a:pt x="108932" y="319265"/>
                </a:lnTo>
                <a:lnTo>
                  <a:pt x="123317" y="330010"/>
                </a:lnTo>
                <a:lnTo>
                  <a:pt x="140166" y="334268"/>
                </a:lnTo>
                <a:lnTo>
                  <a:pt x="157394" y="331904"/>
                </a:lnTo>
                <a:lnTo>
                  <a:pt x="172915" y="322783"/>
                </a:lnTo>
                <a:lnTo>
                  <a:pt x="183673" y="308355"/>
                </a:lnTo>
                <a:lnTo>
                  <a:pt x="187921" y="291512"/>
                </a:lnTo>
                <a:lnTo>
                  <a:pt x="185543" y="274312"/>
                </a:lnTo>
                <a:lnTo>
                  <a:pt x="176420" y="258813"/>
                </a:lnTo>
                <a:lnTo>
                  <a:pt x="109262" y="183819"/>
                </a:lnTo>
                <a:lnTo>
                  <a:pt x="204639" y="98450"/>
                </a:lnTo>
                <a:lnTo>
                  <a:pt x="337252" y="98450"/>
                </a:lnTo>
                <a:lnTo>
                  <a:pt x="337253" y="91236"/>
                </a:lnTo>
                <a:lnTo>
                  <a:pt x="330083" y="55721"/>
                </a:lnTo>
                <a:lnTo>
                  <a:pt x="310530" y="26720"/>
                </a:lnTo>
                <a:lnTo>
                  <a:pt x="281526" y="7169"/>
                </a:lnTo>
                <a:lnTo>
                  <a:pt x="246003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object 42"/>
          <p:cNvSpPr/>
          <p:nvPr/>
        </p:nvSpPr>
        <p:spPr>
          <a:xfrm>
            <a:off x="7362229" y="4551782"/>
            <a:ext cx="212090" cy="212090"/>
          </a:xfrm>
          <a:custGeom>
            <a:avLst/>
            <a:gdLst/>
            <a:ahLst/>
            <a:cxnLst/>
            <a:rect l="l" t="t" r="r" b="b"/>
            <a:pathLst>
              <a:path w="212090" h="212089">
                <a:moveTo>
                  <a:pt x="105943" y="0"/>
                </a:moveTo>
                <a:lnTo>
                  <a:pt x="64706" y="8326"/>
                </a:lnTo>
                <a:lnTo>
                  <a:pt x="31030" y="31032"/>
                </a:lnTo>
                <a:lnTo>
                  <a:pt x="8325" y="64711"/>
                </a:lnTo>
                <a:lnTo>
                  <a:pt x="0" y="105956"/>
                </a:lnTo>
                <a:lnTo>
                  <a:pt x="4199" y="135418"/>
                </a:lnTo>
                <a:lnTo>
                  <a:pt x="34188" y="183365"/>
                </a:lnTo>
                <a:lnTo>
                  <a:pt x="68797" y="204772"/>
                </a:lnTo>
                <a:lnTo>
                  <a:pt x="105943" y="211924"/>
                </a:lnTo>
                <a:lnTo>
                  <a:pt x="118890" y="211072"/>
                </a:lnTo>
                <a:lnTo>
                  <a:pt x="177774" y="183342"/>
                </a:lnTo>
                <a:lnTo>
                  <a:pt x="207727" y="135407"/>
                </a:lnTo>
                <a:lnTo>
                  <a:pt x="211924" y="105956"/>
                </a:lnTo>
                <a:lnTo>
                  <a:pt x="203598" y="64711"/>
                </a:lnTo>
                <a:lnTo>
                  <a:pt x="180889" y="31032"/>
                </a:lnTo>
                <a:lnTo>
                  <a:pt x="147202" y="8326"/>
                </a:lnTo>
                <a:lnTo>
                  <a:pt x="105943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object 44"/>
          <p:cNvSpPr/>
          <p:nvPr/>
        </p:nvSpPr>
        <p:spPr>
          <a:xfrm>
            <a:off x="8136840" y="4374604"/>
            <a:ext cx="114935" cy="52069"/>
          </a:xfrm>
          <a:custGeom>
            <a:avLst/>
            <a:gdLst/>
            <a:ahLst/>
            <a:cxnLst/>
            <a:rect l="l" t="t" r="r" b="b"/>
            <a:pathLst>
              <a:path w="114934" h="52070">
                <a:moveTo>
                  <a:pt x="89496" y="0"/>
                </a:moveTo>
                <a:lnTo>
                  <a:pt x="24803" y="0"/>
                </a:lnTo>
                <a:lnTo>
                  <a:pt x="15157" y="1952"/>
                </a:lnTo>
                <a:lnTo>
                  <a:pt x="7272" y="7273"/>
                </a:lnTo>
                <a:lnTo>
                  <a:pt x="1952" y="15162"/>
                </a:lnTo>
                <a:lnTo>
                  <a:pt x="0" y="24815"/>
                </a:lnTo>
                <a:lnTo>
                  <a:pt x="0" y="51676"/>
                </a:lnTo>
                <a:lnTo>
                  <a:pt x="114325" y="51676"/>
                </a:lnTo>
                <a:lnTo>
                  <a:pt x="114325" y="24815"/>
                </a:lnTo>
                <a:lnTo>
                  <a:pt x="112371" y="15162"/>
                </a:lnTo>
                <a:lnTo>
                  <a:pt x="107045" y="7273"/>
                </a:lnTo>
                <a:lnTo>
                  <a:pt x="99152" y="1952"/>
                </a:lnTo>
                <a:lnTo>
                  <a:pt x="89496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object 45"/>
          <p:cNvSpPr/>
          <p:nvPr/>
        </p:nvSpPr>
        <p:spPr>
          <a:xfrm>
            <a:off x="8152575" y="4768749"/>
            <a:ext cx="83185" cy="54610"/>
          </a:xfrm>
          <a:custGeom>
            <a:avLst/>
            <a:gdLst/>
            <a:ahLst/>
            <a:cxnLst/>
            <a:rect l="l" t="t" r="r" b="b"/>
            <a:pathLst>
              <a:path w="83184" h="54609">
                <a:moveTo>
                  <a:pt x="82664" y="0"/>
                </a:moveTo>
                <a:lnTo>
                  <a:pt x="0" y="0"/>
                </a:lnTo>
                <a:lnTo>
                  <a:pt x="41414" y="54239"/>
                </a:lnTo>
                <a:lnTo>
                  <a:pt x="82664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object 46"/>
          <p:cNvSpPr/>
          <p:nvPr/>
        </p:nvSpPr>
        <p:spPr>
          <a:xfrm>
            <a:off x="8086687" y="5046156"/>
            <a:ext cx="214629" cy="27940"/>
          </a:xfrm>
          <a:custGeom>
            <a:avLst/>
            <a:gdLst/>
            <a:ahLst/>
            <a:cxnLst/>
            <a:rect l="l" t="t" r="r" b="b"/>
            <a:pathLst>
              <a:path w="214629" h="27940">
                <a:moveTo>
                  <a:pt x="200571" y="0"/>
                </a:moveTo>
                <a:lnTo>
                  <a:pt x="13690" y="0"/>
                </a:lnTo>
                <a:lnTo>
                  <a:pt x="0" y="27381"/>
                </a:lnTo>
                <a:lnTo>
                  <a:pt x="214083" y="27381"/>
                </a:lnTo>
                <a:lnTo>
                  <a:pt x="200571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object 47"/>
          <p:cNvSpPr/>
          <p:nvPr/>
        </p:nvSpPr>
        <p:spPr>
          <a:xfrm>
            <a:off x="7815085" y="4941418"/>
            <a:ext cx="757555" cy="132080"/>
          </a:xfrm>
          <a:custGeom>
            <a:avLst/>
            <a:gdLst/>
            <a:ahLst/>
            <a:cxnLst/>
            <a:rect l="l" t="t" r="r" b="b"/>
            <a:pathLst>
              <a:path w="757554" h="132079">
                <a:moveTo>
                  <a:pt x="728107" y="73418"/>
                </a:moveTo>
                <a:lnTo>
                  <a:pt x="487578" y="73418"/>
                </a:lnTo>
                <a:lnTo>
                  <a:pt x="493052" y="76835"/>
                </a:lnTo>
                <a:lnTo>
                  <a:pt x="495630" y="82156"/>
                </a:lnTo>
                <a:lnTo>
                  <a:pt x="520103" y="131953"/>
                </a:lnTo>
                <a:lnTo>
                  <a:pt x="756958" y="131953"/>
                </a:lnTo>
                <a:lnTo>
                  <a:pt x="728107" y="73418"/>
                </a:lnTo>
                <a:close/>
              </a:path>
              <a:path w="757554" h="132079">
                <a:moveTo>
                  <a:pt x="691921" y="0"/>
                </a:moveTo>
                <a:lnTo>
                  <a:pt x="65722" y="0"/>
                </a:lnTo>
                <a:lnTo>
                  <a:pt x="0" y="131787"/>
                </a:lnTo>
                <a:lnTo>
                  <a:pt x="236867" y="131787"/>
                </a:lnTo>
                <a:lnTo>
                  <a:pt x="261683" y="81978"/>
                </a:lnTo>
                <a:lnTo>
                  <a:pt x="264248" y="76657"/>
                </a:lnTo>
                <a:lnTo>
                  <a:pt x="269722" y="73418"/>
                </a:lnTo>
                <a:lnTo>
                  <a:pt x="728107" y="73418"/>
                </a:lnTo>
                <a:lnTo>
                  <a:pt x="691921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object 48"/>
          <p:cNvSpPr/>
          <p:nvPr/>
        </p:nvSpPr>
        <p:spPr>
          <a:xfrm>
            <a:off x="7773671" y="4479354"/>
            <a:ext cx="839469" cy="625475"/>
          </a:xfrm>
          <a:custGeom>
            <a:avLst/>
            <a:gdLst/>
            <a:ahLst/>
            <a:cxnLst/>
            <a:rect l="l" t="t" r="r" b="b"/>
            <a:pathLst>
              <a:path w="839470" h="625475">
                <a:moveTo>
                  <a:pt x="274497" y="0"/>
                </a:moveTo>
                <a:lnTo>
                  <a:pt x="89001" y="0"/>
                </a:lnTo>
                <a:lnTo>
                  <a:pt x="81965" y="6997"/>
                </a:lnTo>
                <a:lnTo>
                  <a:pt x="81965" y="442895"/>
                </a:lnTo>
                <a:lnTo>
                  <a:pt x="2400" y="602750"/>
                </a:lnTo>
                <a:lnTo>
                  <a:pt x="0" y="607526"/>
                </a:lnTo>
                <a:lnTo>
                  <a:pt x="330" y="613190"/>
                </a:lnTo>
                <a:lnTo>
                  <a:pt x="3073" y="617800"/>
                </a:lnTo>
                <a:lnTo>
                  <a:pt x="5981" y="622410"/>
                </a:lnTo>
                <a:lnTo>
                  <a:pt x="11112" y="625166"/>
                </a:lnTo>
                <a:lnTo>
                  <a:pt x="832091" y="625166"/>
                </a:lnTo>
                <a:lnTo>
                  <a:pt x="839088" y="618143"/>
                </a:lnTo>
                <a:lnTo>
                  <a:pt x="839088" y="606687"/>
                </a:lnTo>
                <a:lnTo>
                  <a:pt x="838250" y="603779"/>
                </a:lnTo>
                <a:lnTo>
                  <a:pt x="836879" y="601544"/>
                </a:lnTo>
                <a:lnTo>
                  <a:pt x="833253" y="594191"/>
                </a:lnTo>
                <a:lnTo>
                  <a:pt x="313016" y="594191"/>
                </a:lnTo>
                <a:lnTo>
                  <a:pt x="313188" y="593848"/>
                </a:lnTo>
                <a:lnTo>
                  <a:pt x="41414" y="593848"/>
                </a:lnTo>
                <a:lnTo>
                  <a:pt x="107137" y="462060"/>
                </a:lnTo>
                <a:lnTo>
                  <a:pt x="768108" y="462060"/>
                </a:lnTo>
                <a:lnTo>
                  <a:pt x="758659" y="442895"/>
                </a:lnTo>
                <a:lnTo>
                  <a:pt x="758659" y="431097"/>
                </a:lnTo>
                <a:lnTo>
                  <a:pt x="113296" y="431097"/>
                </a:lnTo>
                <a:lnTo>
                  <a:pt x="113296" y="31127"/>
                </a:lnTo>
                <a:lnTo>
                  <a:pt x="274497" y="31127"/>
                </a:lnTo>
                <a:lnTo>
                  <a:pt x="281520" y="24130"/>
                </a:lnTo>
                <a:lnTo>
                  <a:pt x="281520" y="6997"/>
                </a:lnTo>
                <a:lnTo>
                  <a:pt x="274497" y="0"/>
                </a:lnTo>
                <a:close/>
              </a:path>
              <a:path w="839470" h="625475">
                <a:moveTo>
                  <a:pt x="548135" y="566797"/>
                </a:moveTo>
                <a:lnTo>
                  <a:pt x="513587" y="566797"/>
                </a:lnTo>
                <a:lnTo>
                  <a:pt x="527100" y="594191"/>
                </a:lnTo>
                <a:lnTo>
                  <a:pt x="833253" y="594191"/>
                </a:lnTo>
                <a:lnTo>
                  <a:pt x="833166" y="594013"/>
                </a:lnTo>
                <a:lnTo>
                  <a:pt x="561517" y="594013"/>
                </a:lnTo>
                <a:lnTo>
                  <a:pt x="548135" y="566797"/>
                </a:lnTo>
                <a:close/>
              </a:path>
              <a:path w="839470" h="625475">
                <a:moveTo>
                  <a:pt x="768108" y="462060"/>
                </a:moveTo>
                <a:lnTo>
                  <a:pt x="733323" y="462060"/>
                </a:lnTo>
                <a:lnTo>
                  <a:pt x="798360" y="594013"/>
                </a:lnTo>
                <a:lnTo>
                  <a:pt x="833166" y="594013"/>
                </a:lnTo>
                <a:lnTo>
                  <a:pt x="768108" y="462060"/>
                </a:lnTo>
                <a:close/>
              </a:path>
              <a:path w="839470" h="625475">
                <a:moveTo>
                  <a:pt x="528980" y="535491"/>
                </a:moveTo>
                <a:lnTo>
                  <a:pt x="311124" y="535491"/>
                </a:lnTo>
                <a:lnTo>
                  <a:pt x="305663" y="538717"/>
                </a:lnTo>
                <a:lnTo>
                  <a:pt x="302996" y="544216"/>
                </a:lnTo>
                <a:lnTo>
                  <a:pt x="278269" y="593848"/>
                </a:lnTo>
                <a:lnTo>
                  <a:pt x="313188" y="593848"/>
                </a:lnTo>
                <a:lnTo>
                  <a:pt x="326707" y="566797"/>
                </a:lnTo>
                <a:lnTo>
                  <a:pt x="548135" y="566797"/>
                </a:lnTo>
                <a:lnTo>
                  <a:pt x="536946" y="544038"/>
                </a:lnTo>
                <a:lnTo>
                  <a:pt x="534466" y="538895"/>
                </a:lnTo>
                <a:lnTo>
                  <a:pt x="528980" y="535491"/>
                </a:lnTo>
                <a:close/>
              </a:path>
              <a:path w="839470" h="625475">
                <a:moveTo>
                  <a:pt x="751662" y="0"/>
                </a:moveTo>
                <a:lnTo>
                  <a:pt x="562533" y="0"/>
                </a:lnTo>
                <a:lnTo>
                  <a:pt x="555523" y="6997"/>
                </a:lnTo>
                <a:lnTo>
                  <a:pt x="555523" y="24130"/>
                </a:lnTo>
                <a:lnTo>
                  <a:pt x="562533" y="31127"/>
                </a:lnTo>
                <a:lnTo>
                  <a:pt x="727697" y="31127"/>
                </a:lnTo>
                <a:lnTo>
                  <a:pt x="727697" y="431097"/>
                </a:lnTo>
                <a:lnTo>
                  <a:pt x="758659" y="431097"/>
                </a:lnTo>
                <a:lnTo>
                  <a:pt x="758659" y="6997"/>
                </a:lnTo>
                <a:lnTo>
                  <a:pt x="751662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object 49"/>
          <p:cNvSpPr/>
          <p:nvPr/>
        </p:nvSpPr>
        <p:spPr>
          <a:xfrm>
            <a:off x="8105508" y="4343451"/>
            <a:ext cx="177165" cy="520700"/>
          </a:xfrm>
          <a:custGeom>
            <a:avLst/>
            <a:gdLst/>
            <a:ahLst/>
            <a:cxnLst/>
            <a:rect l="l" t="t" r="r" b="b"/>
            <a:pathLst>
              <a:path w="177165" h="520700">
                <a:moveTo>
                  <a:pt x="120650" y="0"/>
                </a:moveTo>
                <a:lnTo>
                  <a:pt x="55968" y="0"/>
                </a:lnTo>
                <a:lnTo>
                  <a:pt x="34225" y="4387"/>
                </a:lnTo>
                <a:lnTo>
                  <a:pt x="16430" y="16363"/>
                </a:lnTo>
                <a:lnTo>
                  <a:pt x="4412" y="34150"/>
                </a:lnTo>
                <a:lnTo>
                  <a:pt x="0" y="55968"/>
                </a:lnTo>
                <a:lnTo>
                  <a:pt x="106" y="99948"/>
                </a:lnTo>
                <a:lnTo>
                  <a:pt x="286" y="100812"/>
                </a:lnTo>
                <a:lnTo>
                  <a:pt x="246" y="101663"/>
                </a:lnTo>
                <a:lnTo>
                  <a:pt x="87" y="102514"/>
                </a:lnTo>
                <a:lnTo>
                  <a:pt x="0" y="410743"/>
                </a:lnTo>
                <a:lnTo>
                  <a:pt x="177" y="411594"/>
                </a:lnTo>
                <a:lnTo>
                  <a:pt x="177" y="412622"/>
                </a:lnTo>
                <a:lnTo>
                  <a:pt x="355" y="412965"/>
                </a:lnTo>
                <a:lnTo>
                  <a:pt x="520" y="413816"/>
                </a:lnTo>
                <a:lnTo>
                  <a:pt x="1206" y="415531"/>
                </a:lnTo>
                <a:lnTo>
                  <a:pt x="1384" y="415696"/>
                </a:lnTo>
                <a:lnTo>
                  <a:pt x="1460" y="416039"/>
                </a:lnTo>
                <a:lnTo>
                  <a:pt x="1892" y="416890"/>
                </a:lnTo>
                <a:lnTo>
                  <a:pt x="2578" y="417918"/>
                </a:lnTo>
                <a:lnTo>
                  <a:pt x="2730" y="418096"/>
                </a:lnTo>
                <a:lnTo>
                  <a:pt x="2921" y="418439"/>
                </a:lnTo>
                <a:lnTo>
                  <a:pt x="3251" y="418795"/>
                </a:lnTo>
                <a:lnTo>
                  <a:pt x="3251" y="418947"/>
                </a:lnTo>
                <a:lnTo>
                  <a:pt x="3429" y="419125"/>
                </a:lnTo>
                <a:lnTo>
                  <a:pt x="76149" y="514451"/>
                </a:lnTo>
                <a:lnTo>
                  <a:pt x="79070" y="518210"/>
                </a:lnTo>
                <a:lnTo>
                  <a:pt x="83693" y="520611"/>
                </a:lnTo>
                <a:lnTo>
                  <a:pt x="93294" y="520611"/>
                </a:lnTo>
                <a:lnTo>
                  <a:pt x="97904" y="518388"/>
                </a:lnTo>
                <a:lnTo>
                  <a:pt x="100812" y="514451"/>
                </a:lnTo>
                <a:lnTo>
                  <a:pt x="127445" y="479539"/>
                </a:lnTo>
                <a:lnTo>
                  <a:pt x="88480" y="479539"/>
                </a:lnTo>
                <a:lnTo>
                  <a:pt x="47066" y="425297"/>
                </a:lnTo>
                <a:lnTo>
                  <a:pt x="168824" y="425297"/>
                </a:lnTo>
                <a:lnTo>
                  <a:pt x="173532" y="419125"/>
                </a:lnTo>
                <a:lnTo>
                  <a:pt x="173710" y="418947"/>
                </a:lnTo>
                <a:lnTo>
                  <a:pt x="173710" y="418795"/>
                </a:lnTo>
                <a:lnTo>
                  <a:pt x="174053" y="418439"/>
                </a:lnTo>
                <a:lnTo>
                  <a:pt x="174218" y="418096"/>
                </a:lnTo>
                <a:lnTo>
                  <a:pt x="174396" y="417918"/>
                </a:lnTo>
                <a:lnTo>
                  <a:pt x="174751" y="417423"/>
                </a:lnTo>
                <a:lnTo>
                  <a:pt x="175094" y="416737"/>
                </a:lnTo>
                <a:lnTo>
                  <a:pt x="175425" y="416217"/>
                </a:lnTo>
                <a:lnTo>
                  <a:pt x="175602" y="416039"/>
                </a:lnTo>
                <a:lnTo>
                  <a:pt x="175674" y="415696"/>
                </a:lnTo>
                <a:lnTo>
                  <a:pt x="176123" y="414667"/>
                </a:lnTo>
                <a:lnTo>
                  <a:pt x="176275" y="413816"/>
                </a:lnTo>
                <a:lnTo>
                  <a:pt x="176618" y="412965"/>
                </a:lnTo>
                <a:lnTo>
                  <a:pt x="176618" y="412622"/>
                </a:lnTo>
                <a:lnTo>
                  <a:pt x="176809" y="412280"/>
                </a:lnTo>
                <a:lnTo>
                  <a:pt x="176961" y="411594"/>
                </a:lnTo>
                <a:lnTo>
                  <a:pt x="176961" y="409714"/>
                </a:lnTo>
                <a:lnTo>
                  <a:pt x="15760" y="409714"/>
                </a:lnTo>
                <a:lnTo>
                  <a:pt x="15760" y="103885"/>
                </a:lnTo>
                <a:lnTo>
                  <a:pt x="176961" y="103885"/>
                </a:lnTo>
                <a:lnTo>
                  <a:pt x="176809" y="100812"/>
                </a:lnTo>
                <a:lnTo>
                  <a:pt x="176961" y="99948"/>
                </a:lnTo>
                <a:lnTo>
                  <a:pt x="176961" y="82842"/>
                </a:lnTo>
                <a:lnTo>
                  <a:pt x="31330" y="82842"/>
                </a:lnTo>
                <a:lnTo>
                  <a:pt x="31330" y="55968"/>
                </a:lnTo>
                <a:lnTo>
                  <a:pt x="33282" y="46315"/>
                </a:lnTo>
                <a:lnTo>
                  <a:pt x="38603" y="38427"/>
                </a:lnTo>
                <a:lnTo>
                  <a:pt x="46488" y="33105"/>
                </a:lnTo>
                <a:lnTo>
                  <a:pt x="56134" y="31153"/>
                </a:lnTo>
                <a:lnTo>
                  <a:pt x="170163" y="31153"/>
                </a:lnTo>
                <a:lnTo>
                  <a:pt x="160254" y="16430"/>
                </a:lnTo>
                <a:lnTo>
                  <a:pt x="142468" y="4412"/>
                </a:lnTo>
                <a:lnTo>
                  <a:pt x="120650" y="0"/>
                </a:lnTo>
                <a:close/>
              </a:path>
              <a:path w="177165" h="520700">
                <a:moveTo>
                  <a:pt x="168824" y="425297"/>
                </a:moveTo>
                <a:lnTo>
                  <a:pt x="129730" y="425297"/>
                </a:lnTo>
                <a:lnTo>
                  <a:pt x="88480" y="479539"/>
                </a:lnTo>
                <a:lnTo>
                  <a:pt x="127445" y="479539"/>
                </a:lnTo>
                <a:lnTo>
                  <a:pt x="168824" y="425297"/>
                </a:lnTo>
                <a:close/>
              </a:path>
              <a:path w="177165" h="520700">
                <a:moveTo>
                  <a:pt x="176961" y="103885"/>
                </a:moveTo>
                <a:lnTo>
                  <a:pt x="161239" y="103885"/>
                </a:lnTo>
                <a:lnTo>
                  <a:pt x="161239" y="409714"/>
                </a:lnTo>
                <a:lnTo>
                  <a:pt x="176961" y="409714"/>
                </a:lnTo>
                <a:lnTo>
                  <a:pt x="176961" y="103885"/>
                </a:lnTo>
                <a:close/>
              </a:path>
              <a:path w="177165" h="520700">
                <a:moveTo>
                  <a:pt x="170163" y="31153"/>
                </a:moveTo>
                <a:lnTo>
                  <a:pt x="120827" y="31153"/>
                </a:lnTo>
                <a:lnTo>
                  <a:pt x="130482" y="33105"/>
                </a:lnTo>
                <a:lnTo>
                  <a:pt x="138376" y="38427"/>
                </a:lnTo>
                <a:lnTo>
                  <a:pt x="143702" y="46315"/>
                </a:lnTo>
                <a:lnTo>
                  <a:pt x="145656" y="55968"/>
                </a:lnTo>
                <a:lnTo>
                  <a:pt x="145656" y="82842"/>
                </a:lnTo>
                <a:lnTo>
                  <a:pt x="176961" y="82842"/>
                </a:lnTo>
                <a:lnTo>
                  <a:pt x="176961" y="55968"/>
                </a:lnTo>
                <a:lnTo>
                  <a:pt x="176618" y="55968"/>
                </a:lnTo>
                <a:lnTo>
                  <a:pt x="172231" y="34225"/>
                </a:lnTo>
                <a:lnTo>
                  <a:pt x="170163" y="31153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object 50"/>
          <p:cNvSpPr/>
          <p:nvPr/>
        </p:nvSpPr>
        <p:spPr>
          <a:xfrm>
            <a:off x="8121269" y="4745013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478" y="0"/>
                </a:lnTo>
              </a:path>
            </a:pathLst>
          </a:custGeom>
          <a:ln w="15240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object 51"/>
          <p:cNvSpPr/>
          <p:nvPr/>
        </p:nvSpPr>
        <p:spPr>
          <a:xfrm>
            <a:off x="8129054" y="4457993"/>
            <a:ext cx="0" cy="279400"/>
          </a:xfrm>
          <a:custGeom>
            <a:avLst/>
            <a:gdLst/>
            <a:ahLst/>
            <a:cxnLst/>
            <a:rect l="l" t="t" r="r" b="b"/>
            <a:pathLst>
              <a:path h="279400">
                <a:moveTo>
                  <a:pt x="0" y="0"/>
                </a:moveTo>
                <a:lnTo>
                  <a:pt x="0" y="279399"/>
                </a:lnTo>
              </a:path>
            </a:pathLst>
          </a:custGeom>
          <a:ln w="15570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object 52"/>
          <p:cNvSpPr/>
          <p:nvPr/>
        </p:nvSpPr>
        <p:spPr>
          <a:xfrm>
            <a:off x="8121269" y="4452913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5478" y="0"/>
                </a:lnTo>
              </a:path>
            </a:pathLst>
          </a:custGeom>
          <a:ln w="10159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object 53"/>
          <p:cNvSpPr/>
          <p:nvPr/>
        </p:nvSpPr>
        <p:spPr>
          <a:xfrm>
            <a:off x="8194085" y="4457434"/>
            <a:ext cx="0" cy="280670"/>
          </a:xfrm>
          <a:custGeom>
            <a:avLst/>
            <a:gdLst/>
            <a:ahLst/>
            <a:cxnLst/>
            <a:rect l="l" t="t" r="r" b="b"/>
            <a:pathLst>
              <a:path h="280670">
                <a:moveTo>
                  <a:pt x="0" y="0"/>
                </a:moveTo>
                <a:lnTo>
                  <a:pt x="0" y="280149"/>
                </a:lnTo>
              </a:path>
            </a:pathLst>
          </a:custGeom>
          <a:ln w="30975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bject 54"/>
          <p:cNvSpPr/>
          <p:nvPr/>
        </p:nvSpPr>
        <p:spPr>
          <a:xfrm>
            <a:off x="8259046" y="4457434"/>
            <a:ext cx="0" cy="280670"/>
          </a:xfrm>
          <a:custGeom>
            <a:avLst/>
            <a:gdLst/>
            <a:ahLst/>
            <a:cxnLst/>
            <a:rect l="l" t="t" r="r" b="b"/>
            <a:pathLst>
              <a:path h="280670">
                <a:moveTo>
                  <a:pt x="0" y="0"/>
                </a:moveTo>
                <a:lnTo>
                  <a:pt x="0" y="280149"/>
                </a:lnTo>
              </a:path>
            </a:pathLst>
          </a:custGeom>
          <a:ln w="15405">
            <a:solidFill>
              <a:srgbClr val="003976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object 4"/>
          <p:cNvSpPr txBox="1"/>
          <p:nvPr/>
        </p:nvSpPr>
        <p:spPr>
          <a:xfrm>
            <a:off x="4800600" y="6248400"/>
            <a:ext cx="2999178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495 </a:t>
            </a:r>
            <a:r>
              <a:rPr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NUEVOS DOCENTES CONTRATADOS</a:t>
            </a:r>
          </a:p>
        </p:txBody>
      </p:sp>
      <p:sp>
        <p:nvSpPr>
          <p:cNvPr id="113" name="object 11"/>
          <p:cNvSpPr/>
          <p:nvPr/>
        </p:nvSpPr>
        <p:spPr>
          <a:xfrm>
            <a:off x="201905" y="2708275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1" y="937078"/>
                </a:lnTo>
                <a:lnTo>
                  <a:pt x="5783" y="943367"/>
                </a:lnTo>
                <a:lnTo>
                  <a:pt x="12060" y="947605"/>
                </a:lnTo>
                <a:lnTo>
                  <a:pt x="19748" y="949159"/>
                </a:lnTo>
                <a:lnTo>
                  <a:pt x="692073" y="949159"/>
                </a:lnTo>
                <a:lnTo>
                  <a:pt x="699785" y="947605"/>
                </a:lnTo>
                <a:lnTo>
                  <a:pt x="706078" y="943367"/>
                </a:lnTo>
                <a:lnTo>
                  <a:pt x="710318" y="937078"/>
                </a:lnTo>
                <a:lnTo>
                  <a:pt x="711873" y="929373"/>
                </a:lnTo>
                <a:lnTo>
                  <a:pt x="711873" y="235851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object 12"/>
          <p:cNvSpPr/>
          <p:nvPr/>
        </p:nvSpPr>
        <p:spPr>
          <a:xfrm>
            <a:off x="716037" y="2708263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7"/>
                </a:lnTo>
                <a:lnTo>
                  <a:pt x="5781" y="231506"/>
                </a:lnTo>
                <a:lnTo>
                  <a:pt x="12065" y="235745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object 13"/>
          <p:cNvSpPr txBox="1"/>
          <p:nvPr/>
        </p:nvSpPr>
        <p:spPr>
          <a:xfrm>
            <a:off x="228600" y="2916631"/>
            <a:ext cx="83753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sz="42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object 43"/>
          <p:cNvSpPr txBox="1"/>
          <p:nvPr/>
        </p:nvSpPr>
        <p:spPr>
          <a:xfrm>
            <a:off x="1398280" y="6139443"/>
            <a:ext cx="1391056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5600" b="1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495</a:t>
            </a:r>
            <a:endParaRPr sz="5600" spc="-150" dirty="0">
              <a:solidFill>
                <a:srgbClr val="0039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object 45"/>
          <p:cNvSpPr/>
          <p:nvPr/>
        </p:nvSpPr>
        <p:spPr>
          <a:xfrm>
            <a:off x="2941276" y="6610772"/>
            <a:ext cx="120650" cy="214629"/>
          </a:xfrm>
          <a:custGeom>
            <a:avLst/>
            <a:gdLst/>
            <a:ahLst/>
            <a:cxnLst/>
            <a:rect l="l" t="t" r="r" b="b"/>
            <a:pathLst>
              <a:path w="120650" h="214629">
                <a:moveTo>
                  <a:pt x="38455" y="0"/>
                </a:moveTo>
                <a:lnTo>
                  <a:pt x="15417" y="9232"/>
                </a:lnTo>
                <a:lnTo>
                  <a:pt x="0" y="40043"/>
                </a:lnTo>
                <a:lnTo>
                  <a:pt x="30848" y="40043"/>
                </a:lnTo>
                <a:lnTo>
                  <a:pt x="38072" y="40970"/>
                </a:lnTo>
                <a:lnTo>
                  <a:pt x="59321" y="67262"/>
                </a:lnTo>
                <a:lnTo>
                  <a:pt x="58737" y="74406"/>
                </a:lnTo>
                <a:lnTo>
                  <a:pt x="56337" y="81279"/>
                </a:lnTo>
                <a:lnTo>
                  <a:pt x="27851" y="138252"/>
                </a:lnTo>
                <a:lnTo>
                  <a:pt x="120599" y="214579"/>
                </a:lnTo>
                <a:lnTo>
                  <a:pt x="120599" y="164325"/>
                </a:lnTo>
                <a:lnTo>
                  <a:pt x="38455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object 46"/>
          <p:cNvSpPr/>
          <p:nvPr/>
        </p:nvSpPr>
        <p:spPr>
          <a:xfrm>
            <a:off x="3118872" y="6610772"/>
            <a:ext cx="120650" cy="214629"/>
          </a:xfrm>
          <a:custGeom>
            <a:avLst/>
            <a:gdLst/>
            <a:ahLst/>
            <a:cxnLst/>
            <a:rect l="l" t="t" r="r" b="b"/>
            <a:pathLst>
              <a:path w="120650" h="214629">
                <a:moveTo>
                  <a:pt x="82181" y="0"/>
                </a:moveTo>
                <a:lnTo>
                  <a:pt x="0" y="164312"/>
                </a:lnTo>
                <a:lnTo>
                  <a:pt x="0" y="214579"/>
                </a:lnTo>
                <a:lnTo>
                  <a:pt x="92773" y="138239"/>
                </a:lnTo>
                <a:lnTo>
                  <a:pt x="64274" y="81267"/>
                </a:lnTo>
                <a:lnTo>
                  <a:pt x="61881" y="74394"/>
                </a:lnTo>
                <a:lnTo>
                  <a:pt x="82550" y="40959"/>
                </a:lnTo>
                <a:lnTo>
                  <a:pt x="89776" y="40030"/>
                </a:lnTo>
                <a:lnTo>
                  <a:pt x="120611" y="40030"/>
                </a:lnTo>
                <a:lnTo>
                  <a:pt x="105206" y="9220"/>
                </a:lnTo>
                <a:lnTo>
                  <a:pt x="82181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object 47"/>
          <p:cNvSpPr/>
          <p:nvPr/>
        </p:nvSpPr>
        <p:spPr>
          <a:xfrm>
            <a:off x="2754979" y="6651932"/>
            <a:ext cx="216535" cy="173990"/>
          </a:xfrm>
          <a:custGeom>
            <a:avLst/>
            <a:gdLst/>
            <a:ahLst/>
            <a:cxnLst/>
            <a:rect l="l" t="t" r="r" b="b"/>
            <a:pathLst>
              <a:path w="216535" h="173989">
                <a:moveTo>
                  <a:pt x="122034" y="0"/>
                </a:moveTo>
                <a:lnTo>
                  <a:pt x="83435" y="21981"/>
                </a:lnTo>
                <a:lnTo>
                  <a:pt x="51227" y="51900"/>
                </a:lnTo>
                <a:lnTo>
                  <a:pt x="26631" y="88355"/>
                </a:lnTo>
                <a:lnTo>
                  <a:pt x="10871" y="129946"/>
                </a:lnTo>
                <a:lnTo>
                  <a:pt x="0" y="173418"/>
                </a:lnTo>
                <a:lnTo>
                  <a:pt x="215912" y="173418"/>
                </a:lnTo>
                <a:lnTo>
                  <a:pt x="160197" y="126009"/>
                </a:lnTo>
                <a:lnTo>
                  <a:pt x="154067" y="118700"/>
                </a:lnTo>
                <a:lnTo>
                  <a:pt x="150742" y="110013"/>
                </a:lnTo>
                <a:lnTo>
                  <a:pt x="150389" y="100716"/>
                </a:lnTo>
                <a:lnTo>
                  <a:pt x="153174" y="91579"/>
                </a:lnTo>
                <a:lnTo>
                  <a:pt x="171005" y="55867"/>
                </a:lnTo>
                <a:lnTo>
                  <a:pt x="140182" y="55867"/>
                </a:lnTo>
                <a:lnTo>
                  <a:pt x="111721" y="28654"/>
                </a:lnTo>
                <a:lnTo>
                  <a:pt x="112305" y="21509"/>
                </a:lnTo>
                <a:lnTo>
                  <a:pt x="114706" y="14630"/>
                </a:lnTo>
                <a:lnTo>
                  <a:pt x="122034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object 48"/>
          <p:cNvSpPr/>
          <p:nvPr/>
        </p:nvSpPr>
        <p:spPr>
          <a:xfrm>
            <a:off x="3233147" y="6400345"/>
            <a:ext cx="107950" cy="142240"/>
          </a:xfrm>
          <a:custGeom>
            <a:avLst/>
            <a:gdLst/>
            <a:ahLst/>
            <a:cxnLst/>
            <a:rect l="l" t="t" r="r" b="b"/>
            <a:pathLst>
              <a:path w="107950" h="142239">
                <a:moveTo>
                  <a:pt x="90538" y="0"/>
                </a:moveTo>
                <a:lnTo>
                  <a:pt x="71012" y="43238"/>
                </a:lnTo>
                <a:lnTo>
                  <a:pt x="47256" y="83896"/>
                </a:lnTo>
                <a:lnTo>
                  <a:pt x="24395" y="115154"/>
                </a:lnTo>
                <a:lnTo>
                  <a:pt x="0" y="142087"/>
                </a:lnTo>
                <a:lnTo>
                  <a:pt x="34602" y="135334"/>
                </a:lnTo>
                <a:lnTo>
                  <a:pt x="64396" y="127944"/>
                </a:lnTo>
                <a:lnTo>
                  <a:pt x="88945" y="120647"/>
                </a:lnTo>
                <a:lnTo>
                  <a:pt x="107810" y="114173"/>
                </a:lnTo>
                <a:lnTo>
                  <a:pt x="90538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object 49"/>
          <p:cNvSpPr/>
          <p:nvPr/>
        </p:nvSpPr>
        <p:spPr>
          <a:xfrm>
            <a:off x="2839802" y="6400345"/>
            <a:ext cx="107950" cy="142240"/>
          </a:xfrm>
          <a:custGeom>
            <a:avLst/>
            <a:gdLst/>
            <a:ahLst/>
            <a:cxnLst/>
            <a:rect l="l" t="t" r="r" b="b"/>
            <a:pathLst>
              <a:path w="107950" h="142239">
                <a:moveTo>
                  <a:pt x="17233" y="0"/>
                </a:moveTo>
                <a:lnTo>
                  <a:pt x="0" y="114173"/>
                </a:lnTo>
                <a:lnTo>
                  <a:pt x="43392" y="127950"/>
                </a:lnTo>
                <a:lnTo>
                  <a:pt x="107797" y="142100"/>
                </a:lnTo>
                <a:lnTo>
                  <a:pt x="95431" y="129175"/>
                </a:lnTo>
                <a:lnTo>
                  <a:pt x="83419" y="115155"/>
                </a:lnTo>
                <a:lnTo>
                  <a:pt x="60566" y="83896"/>
                </a:lnTo>
                <a:lnTo>
                  <a:pt x="36799" y="43233"/>
                </a:lnTo>
                <a:lnTo>
                  <a:pt x="26470" y="21867"/>
                </a:lnTo>
                <a:lnTo>
                  <a:pt x="17233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object 50"/>
          <p:cNvSpPr/>
          <p:nvPr/>
        </p:nvSpPr>
        <p:spPr>
          <a:xfrm>
            <a:off x="2889815" y="6252111"/>
            <a:ext cx="362585" cy="299085"/>
          </a:xfrm>
          <a:custGeom>
            <a:avLst/>
            <a:gdLst/>
            <a:ahLst/>
            <a:cxnLst/>
            <a:rect l="l" t="t" r="r" b="b"/>
            <a:pathLst>
              <a:path w="362585" h="299085">
                <a:moveTo>
                  <a:pt x="62128" y="0"/>
                </a:moveTo>
                <a:lnTo>
                  <a:pt x="50399" y="14376"/>
                </a:lnTo>
                <a:lnTo>
                  <a:pt x="36160" y="29403"/>
                </a:lnTo>
                <a:lnTo>
                  <a:pt x="19373" y="44330"/>
                </a:lnTo>
                <a:lnTo>
                  <a:pt x="0" y="58407"/>
                </a:lnTo>
                <a:lnTo>
                  <a:pt x="13406" y="108948"/>
                </a:lnTo>
                <a:lnTo>
                  <a:pt x="33436" y="157784"/>
                </a:lnTo>
                <a:lnTo>
                  <a:pt x="59164" y="202702"/>
                </a:lnTo>
                <a:lnTo>
                  <a:pt x="89665" y="241490"/>
                </a:lnTo>
                <a:lnTo>
                  <a:pt x="124014" y="271934"/>
                </a:lnTo>
                <a:lnTo>
                  <a:pt x="161287" y="291823"/>
                </a:lnTo>
                <a:lnTo>
                  <a:pt x="200558" y="298945"/>
                </a:lnTo>
                <a:lnTo>
                  <a:pt x="238132" y="292423"/>
                </a:lnTo>
                <a:lnTo>
                  <a:pt x="273916" y="274146"/>
                </a:lnTo>
                <a:lnTo>
                  <a:pt x="307104" y="246048"/>
                </a:lnTo>
                <a:lnTo>
                  <a:pt x="336887" y="210062"/>
                </a:lnTo>
                <a:lnTo>
                  <a:pt x="362458" y="168122"/>
                </a:lnTo>
                <a:lnTo>
                  <a:pt x="303942" y="160092"/>
                </a:lnTo>
                <a:lnTo>
                  <a:pt x="249667" y="142233"/>
                </a:lnTo>
                <a:lnTo>
                  <a:pt x="200210" y="117244"/>
                </a:lnTo>
                <a:lnTo>
                  <a:pt x="156150" y="87827"/>
                </a:lnTo>
                <a:lnTo>
                  <a:pt x="118064" y="56680"/>
                </a:lnTo>
                <a:lnTo>
                  <a:pt x="86531" y="26504"/>
                </a:lnTo>
                <a:lnTo>
                  <a:pt x="621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object 51"/>
          <p:cNvSpPr/>
          <p:nvPr/>
        </p:nvSpPr>
        <p:spPr>
          <a:xfrm>
            <a:off x="3209842" y="6651920"/>
            <a:ext cx="215900" cy="173990"/>
          </a:xfrm>
          <a:custGeom>
            <a:avLst/>
            <a:gdLst/>
            <a:ahLst/>
            <a:cxnLst/>
            <a:rect l="l" t="t" r="r" b="b"/>
            <a:pathLst>
              <a:path w="215900" h="173989">
                <a:moveTo>
                  <a:pt x="93929" y="0"/>
                </a:moveTo>
                <a:lnTo>
                  <a:pt x="101218" y="14643"/>
                </a:lnTo>
                <a:lnTo>
                  <a:pt x="103627" y="21516"/>
                </a:lnTo>
                <a:lnTo>
                  <a:pt x="104214" y="28660"/>
                </a:lnTo>
                <a:lnTo>
                  <a:pt x="102999" y="35724"/>
                </a:lnTo>
                <a:lnTo>
                  <a:pt x="75742" y="55867"/>
                </a:lnTo>
                <a:lnTo>
                  <a:pt x="44919" y="55867"/>
                </a:lnTo>
                <a:lnTo>
                  <a:pt x="62776" y="91579"/>
                </a:lnTo>
                <a:lnTo>
                  <a:pt x="65550" y="100717"/>
                </a:lnTo>
                <a:lnTo>
                  <a:pt x="65197" y="110015"/>
                </a:lnTo>
                <a:lnTo>
                  <a:pt x="61874" y="118706"/>
                </a:lnTo>
                <a:lnTo>
                  <a:pt x="55740" y="126022"/>
                </a:lnTo>
                <a:lnTo>
                  <a:pt x="0" y="173431"/>
                </a:lnTo>
                <a:lnTo>
                  <a:pt x="215912" y="173431"/>
                </a:lnTo>
                <a:lnTo>
                  <a:pt x="205066" y="129959"/>
                </a:lnTo>
                <a:lnTo>
                  <a:pt x="189300" y="88361"/>
                </a:lnTo>
                <a:lnTo>
                  <a:pt x="164704" y="51901"/>
                </a:lnTo>
                <a:lnTo>
                  <a:pt x="132506" y="21981"/>
                </a:lnTo>
                <a:lnTo>
                  <a:pt x="93929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object 52"/>
          <p:cNvSpPr/>
          <p:nvPr/>
        </p:nvSpPr>
        <p:spPr>
          <a:xfrm>
            <a:off x="2883808" y="6090846"/>
            <a:ext cx="413384" cy="272415"/>
          </a:xfrm>
          <a:custGeom>
            <a:avLst/>
            <a:gdLst/>
            <a:ahLst/>
            <a:cxnLst/>
            <a:rect l="l" t="t" r="r" b="b"/>
            <a:pathLst>
              <a:path w="413385" h="272414">
                <a:moveTo>
                  <a:pt x="398390" y="84150"/>
                </a:moveTo>
                <a:lnTo>
                  <a:pt x="63042" y="84150"/>
                </a:lnTo>
                <a:lnTo>
                  <a:pt x="70480" y="84500"/>
                </a:lnTo>
                <a:lnTo>
                  <a:pt x="77462" y="86691"/>
                </a:lnTo>
                <a:lnTo>
                  <a:pt x="83650" y="90581"/>
                </a:lnTo>
                <a:lnTo>
                  <a:pt x="88709" y="96024"/>
                </a:lnTo>
                <a:lnTo>
                  <a:pt x="95235" y="104538"/>
                </a:lnTo>
                <a:lnTo>
                  <a:pt x="113055" y="125759"/>
                </a:lnTo>
                <a:lnTo>
                  <a:pt x="141024" y="155262"/>
                </a:lnTo>
                <a:lnTo>
                  <a:pt x="177992" y="188625"/>
                </a:lnTo>
                <a:lnTo>
                  <a:pt x="222811" y="221422"/>
                </a:lnTo>
                <a:lnTo>
                  <a:pt x="274334" y="249231"/>
                </a:lnTo>
                <a:lnTo>
                  <a:pt x="331413" y="267627"/>
                </a:lnTo>
                <a:lnTo>
                  <a:pt x="392899" y="272186"/>
                </a:lnTo>
                <a:lnTo>
                  <a:pt x="393039" y="272186"/>
                </a:lnTo>
                <a:lnTo>
                  <a:pt x="401601" y="243900"/>
                </a:lnTo>
                <a:lnTo>
                  <a:pt x="407919" y="215441"/>
                </a:lnTo>
                <a:lnTo>
                  <a:pt x="411829" y="187198"/>
                </a:lnTo>
                <a:lnTo>
                  <a:pt x="413169" y="159562"/>
                </a:lnTo>
                <a:lnTo>
                  <a:pt x="412566" y="138299"/>
                </a:lnTo>
                <a:lnTo>
                  <a:pt x="408350" y="110673"/>
                </a:lnTo>
                <a:lnTo>
                  <a:pt x="398390" y="84150"/>
                </a:lnTo>
                <a:close/>
              </a:path>
              <a:path w="413385" h="272414">
                <a:moveTo>
                  <a:pt x="206565" y="0"/>
                </a:moveTo>
                <a:lnTo>
                  <a:pt x="133798" y="6049"/>
                </a:lnTo>
                <a:lnTo>
                  <a:pt x="80505" y="22235"/>
                </a:lnTo>
                <a:lnTo>
                  <a:pt x="43653" y="45610"/>
                </a:lnTo>
                <a:lnTo>
                  <a:pt x="7141" y="102147"/>
                </a:lnTo>
                <a:lnTo>
                  <a:pt x="0" y="152095"/>
                </a:lnTo>
                <a:lnTo>
                  <a:pt x="17307" y="133542"/>
                </a:lnTo>
                <a:lnTo>
                  <a:pt x="29706" y="116979"/>
                </a:lnTo>
                <a:lnTo>
                  <a:pt x="37202" y="105017"/>
                </a:lnTo>
                <a:lnTo>
                  <a:pt x="39801" y="100266"/>
                </a:lnTo>
                <a:lnTo>
                  <a:pt x="43843" y="94024"/>
                </a:lnTo>
                <a:lnTo>
                  <a:pt x="49269" y="89117"/>
                </a:lnTo>
                <a:lnTo>
                  <a:pt x="55771" y="85755"/>
                </a:lnTo>
                <a:lnTo>
                  <a:pt x="63042" y="84150"/>
                </a:lnTo>
                <a:lnTo>
                  <a:pt x="398390" y="84150"/>
                </a:lnTo>
                <a:lnTo>
                  <a:pt x="396905" y="80195"/>
                </a:lnTo>
                <a:lnTo>
                  <a:pt x="374619" y="50377"/>
                </a:lnTo>
                <a:lnTo>
                  <a:pt x="337876" y="24731"/>
                </a:lnTo>
                <a:lnTo>
                  <a:pt x="283063" y="6768"/>
                </a:lnTo>
                <a:lnTo>
                  <a:pt x="20656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object 53"/>
          <p:cNvSpPr/>
          <p:nvPr/>
        </p:nvSpPr>
        <p:spPr>
          <a:xfrm>
            <a:off x="3042355" y="6608587"/>
            <a:ext cx="96520" cy="96520"/>
          </a:xfrm>
          <a:custGeom>
            <a:avLst/>
            <a:gdLst/>
            <a:ahLst/>
            <a:cxnLst/>
            <a:rect l="l" t="t" r="r" b="b"/>
            <a:pathLst>
              <a:path w="96520" h="96520">
                <a:moveTo>
                  <a:pt x="96050" y="0"/>
                </a:moveTo>
                <a:lnTo>
                  <a:pt x="0" y="0"/>
                </a:lnTo>
                <a:lnTo>
                  <a:pt x="48018" y="96050"/>
                </a:lnTo>
                <a:lnTo>
                  <a:pt x="96050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object 54"/>
          <p:cNvSpPr/>
          <p:nvPr/>
        </p:nvSpPr>
        <p:spPr>
          <a:xfrm>
            <a:off x="4012038" y="6596281"/>
            <a:ext cx="122555" cy="217804"/>
          </a:xfrm>
          <a:custGeom>
            <a:avLst/>
            <a:gdLst/>
            <a:ahLst/>
            <a:cxnLst/>
            <a:rect l="l" t="t" r="r" b="b"/>
            <a:pathLst>
              <a:path w="122554" h="217804">
                <a:moveTo>
                  <a:pt x="83400" y="0"/>
                </a:moveTo>
                <a:lnTo>
                  <a:pt x="0" y="166789"/>
                </a:lnTo>
                <a:lnTo>
                  <a:pt x="0" y="217805"/>
                </a:lnTo>
                <a:lnTo>
                  <a:pt x="94132" y="140322"/>
                </a:lnTo>
                <a:lnTo>
                  <a:pt x="65239" y="82499"/>
                </a:lnTo>
                <a:lnTo>
                  <a:pt x="62802" y="75519"/>
                </a:lnTo>
                <a:lnTo>
                  <a:pt x="83779" y="41593"/>
                </a:lnTo>
                <a:lnTo>
                  <a:pt x="91109" y="40652"/>
                </a:lnTo>
                <a:lnTo>
                  <a:pt x="122415" y="40652"/>
                </a:lnTo>
                <a:lnTo>
                  <a:pt x="106781" y="9359"/>
                </a:lnTo>
                <a:lnTo>
                  <a:pt x="83400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object 55"/>
          <p:cNvSpPr/>
          <p:nvPr/>
        </p:nvSpPr>
        <p:spPr>
          <a:xfrm>
            <a:off x="3929844" y="6585041"/>
            <a:ext cx="106680" cy="106680"/>
          </a:xfrm>
          <a:custGeom>
            <a:avLst/>
            <a:gdLst/>
            <a:ahLst/>
            <a:cxnLst/>
            <a:rect l="l" t="t" r="r" b="b"/>
            <a:pathLst>
              <a:path w="106679" h="106679">
                <a:moveTo>
                  <a:pt x="0" y="0"/>
                </a:moveTo>
                <a:lnTo>
                  <a:pt x="53276" y="106540"/>
                </a:lnTo>
                <a:lnTo>
                  <a:pt x="102280" y="8496"/>
                </a:lnTo>
                <a:lnTo>
                  <a:pt x="53276" y="8496"/>
                </a:lnTo>
                <a:lnTo>
                  <a:pt x="39835" y="7956"/>
                </a:lnTo>
                <a:lnTo>
                  <a:pt x="26462" y="6348"/>
                </a:lnTo>
                <a:lnTo>
                  <a:pt x="13176" y="3690"/>
                </a:lnTo>
                <a:lnTo>
                  <a:pt x="0" y="0"/>
                </a:lnTo>
                <a:close/>
              </a:path>
              <a:path w="106679" h="106679">
                <a:moveTo>
                  <a:pt x="106527" y="0"/>
                </a:moveTo>
                <a:lnTo>
                  <a:pt x="93369" y="3690"/>
                </a:lnTo>
                <a:lnTo>
                  <a:pt x="80097" y="6348"/>
                </a:lnTo>
                <a:lnTo>
                  <a:pt x="66727" y="7956"/>
                </a:lnTo>
                <a:lnTo>
                  <a:pt x="53276" y="8496"/>
                </a:lnTo>
                <a:lnTo>
                  <a:pt x="102280" y="8496"/>
                </a:lnTo>
                <a:lnTo>
                  <a:pt x="106527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object 56"/>
          <p:cNvSpPr/>
          <p:nvPr/>
        </p:nvSpPr>
        <p:spPr>
          <a:xfrm>
            <a:off x="3831774" y="6596294"/>
            <a:ext cx="122555" cy="217804"/>
          </a:xfrm>
          <a:custGeom>
            <a:avLst/>
            <a:gdLst/>
            <a:ahLst/>
            <a:cxnLst/>
            <a:rect l="l" t="t" r="r" b="b"/>
            <a:pathLst>
              <a:path w="122554" h="217804">
                <a:moveTo>
                  <a:pt x="39039" y="0"/>
                </a:moveTo>
                <a:lnTo>
                  <a:pt x="15646" y="9359"/>
                </a:lnTo>
                <a:lnTo>
                  <a:pt x="0" y="40639"/>
                </a:lnTo>
                <a:lnTo>
                  <a:pt x="31305" y="40639"/>
                </a:lnTo>
                <a:lnTo>
                  <a:pt x="38635" y="41583"/>
                </a:lnTo>
                <a:lnTo>
                  <a:pt x="60196" y="68267"/>
                </a:lnTo>
                <a:lnTo>
                  <a:pt x="59609" y="75519"/>
                </a:lnTo>
                <a:lnTo>
                  <a:pt x="57188" y="82499"/>
                </a:lnTo>
                <a:lnTo>
                  <a:pt x="28257" y="140322"/>
                </a:lnTo>
                <a:lnTo>
                  <a:pt x="122402" y="217804"/>
                </a:lnTo>
                <a:lnTo>
                  <a:pt x="122402" y="166789"/>
                </a:lnTo>
                <a:lnTo>
                  <a:pt x="39039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object 57"/>
          <p:cNvSpPr/>
          <p:nvPr/>
        </p:nvSpPr>
        <p:spPr>
          <a:xfrm>
            <a:off x="4104393" y="6638064"/>
            <a:ext cx="219710" cy="176530"/>
          </a:xfrm>
          <a:custGeom>
            <a:avLst/>
            <a:gdLst/>
            <a:ahLst/>
            <a:cxnLst/>
            <a:rect l="l" t="t" r="r" b="b"/>
            <a:pathLst>
              <a:path w="219709" h="176529">
                <a:moveTo>
                  <a:pt x="95313" y="0"/>
                </a:moveTo>
                <a:lnTo>
                  <a:pt x="102743" y="14846"/>
                </a:lnTo>
                <a:lnTo>
                  <a:pt x="105176" y="21827"/>
                </a:lnTo>
                <a:lnTo>
                  <a:pt x="105762" y="29084"/>
                </a:lnTo>
                <a:lnTo>
                  <a:pt x="104514" y="36257"/>
                </a:lnTo>
                <a:lnTo>
                  <a:pt x="76873" y="56705"/>
                </a:lnTo>
                <a:lnTo>
                  <a:pt x="45567" y="56705"/>
                </a:lnTo>
                <a:lnTo>
                  <a:pt x="63690" y="92951"/>
                </a:lnTo>
                <a:lnTo>
                  <a:pt x="66509" y="102227"/>
                </a:lnTo>
                <a:lnTo>
                  <a:pt x="66154" y="111666"/>
                </a:lnTo>
                <a:lnTo>
                  <a:pt x="62779" y="120488"/>
                </a:lnTo>
                <a:lnTo>
                  <a:pt x="56540" y="127914"/>
                </a:lnTo>
                <a:lnTo>
                  <a:pt x="0" y="176022"/>
                </a:lnTo>
                <a:lnTo>
                  <a:pt x="219151" y="176022"/>
                </a:lnTo>
                <a:lnTo>
                  <a:pt x="208127" y="131914"/>
                </a:lnTo>
                <a:lnTo>
                  <a:pt x="192132" y="89686"/>
                </a:lnTo>
                <a:lnTo>
                  <a:pt x="167170" y="52679"/>
                </a:lnTo>
                <a:lnTo>
                  <a:pt x="134482" y="22311"/>
                </a:lnTo>
                <a:lnTo>
                  <a:pt x="95313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object 58"/>
          <p:cNvSpPr/>
          <p:nvPr/>
        </p:nvSpPr>
        <p:spPr>
          <a:xfrm>
            <a:off x="3773430" y="6068558"/>
            <a:ext cx="419734" cy="181610"/>
          </a:xfrm>
          <a:custGeom>
            <a:avLst/>
            <a:gdLst/>
            <a:ahLst/>
            <a:cxnLst/>
            <a:rect l="l" t="t" r="r" b="b"/>
            <a:pathLst>
              <a:path w="419734" h="181610">
                <a:moveTo>
                  <a:pt x="404774" y="86433"/>
                </a:moveTo>
                <a:lnTo>
                  <a:pt x="71674" y="86433"/>
                </a:lnTo>
                <a:lnTo>
                  <a:pt x="77948" y="87561"/>
                </a:lnTo>
                <a:lnTo>
                  <a:pt x="83896" y="90081"/>
                </a:lnTo>
                <a:lnTo>
                  <a:pt x="121743" y="108822"/>
                </a:lnTo>
                <a:lnTo>
                  <a:pt x="163687" y="126816"/>
                </a:lnTo>
                <a:lnTo>
                  <a:pt x="217194" y="146274"/>
                </a:lnTo>
                <a:lnTo>
                  <a:pt x="279429" y="163981"/>
                </a:lnTo>
                <a:lnTo>
                  <a:pt x="347553" y="176725"/>
                </a:lnTo>
                <a:lnTo>
                  <a:pt x="418731" y="181292"/>
                </a:lnTo>
                <a:lnTo>
                  <a:pt x="419176" y="174777"/>
                </a:lnTo>
                <a:lnTo>
                  <a:pt x="419392" y="168338"/>
                </a:lnTo>
                <a:lnTo>
                  <a:pt x="419392" y="161963"/>
                </a:lnTo>
                <a:lnTo>
                  <a:pt x="418780" y="140379"/>
                </a:lnTo>
                <a:lnTo>
                  <a:pt x="414501" y="112336"/>
                </a:lnTo>
                <a:lnTo>
                  <a:pt x="404774" y="86433"/>
                </a:lnTo>
                <a:close/>
              </a:path>
              <a:path w="419734" h="181610">
                <a:moveTo>
                  <a:pt x="209689" y="0"/>
                </a:moveTo>
                <a:lnTo>
                  <a:pt x="132049" y="6869"/>
                </a:lnTo>
                <a:lnTo>
                  <a:pt x="76417" y="25102"/>
                </a:lnTo>
                <a:lnTo>
                  <a:pt x="39125" y="51134"/>
                </a:lnTo>
                <a:lnTo>
                  <a:pt x="4890" y="112336"/>
                </a:lnTo>
                <a:lnTo>
                  <a:pt x="0" y="161963"/>
                </a:lnTo>
                <a:lnTo>
                  <a:pt x="25" y="166077"/>
                </a:lnTo>
                <a:lnTo>
                  <a:pt x="32575" y="126760"/>
                </a:lnTo>
                <a:lnTo>
                  <a:pt x="44729" y="98310"/>
                </a:lnTo>
                <a:lnTo>
                  <a:pt x="50965" y="91617"/>
                </a:lnTo>
                <a:lnTo>
                  <a:pt x="59080" y="88404"/>
                </a:lnTo>
                <a:lnTo>
                  <a:pt x="65306" y="86709"/>
                </a:lnTo>
                <a:lnTo>
                  <a:pt x="71674" y="86433"/>
                </a:lnTo>
                <a:lnTo>
                  <a:pt x="404774" y="86433"/>
                </a:lnTo>
                <a:lnTo>
                  <a:pt x="402884" y="81400"/>
                </a:lnTo>
                <a:lnTo>
                  <a:pt x="380263" y="51134"/>
                </a:lnTo>
                <a:lnTo>
                  <a:pt x="342969" y="25102"/>
                </a:lnTo>
                <a:lnTo>
                  <a:pt x="287334" y="6869"/>
                </a:lnTo>
                <a:lnTo>
                  <a:pt x="209689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object 59"/>
          <p:cNvSpPr/>
          <p:nvPr/>
        </p:nvSpPr>
        <p:spPr>
          <a:xfrm>
            <a:off x="3781152" y="6223307"/>
            <a:ext cx="402590" cy="312420"/>
          </a:xfrm>
          <a:custGeom>
            <a:avLst/>
            <a:gdLst/>
            <a:ahLst/>
            <a:cxnLst/>
            <a:rect l="l" t="t" r="r" b="b"/>
            <a:pathLst>
              <a:path w="402590" h="312420">
                <a:moveTo>
                  <a:pt x="75488" y="0"/>
                </a:moveTo>
                <a:lnTo>
                  <a:pt x="63581" y="18618"/>
                </a:lnTo>
                <a:lnTo>
                  <a:pt x="47321" y="38611"/>
                </a:lnTo>
                <a:lnTo>
                  <a:pt x="26273" y="58303"/>
                </a:lnTo>
                <a:lnTo>
                  <a:pt x="0" y="76022"/>
                </a:lnTo>
                <a:lnTo>
                  <a:pt x="14297" y="126111"/>
                </a:lnTo>
                <a:lnTo>
                  <a:pt x="34909" y="174263"/>
                </a:lnTo>
                <a:lnTo>
                  <a:pt x="60958" y="218374"/>
                </a:lnTo>
                <a:lnTo>
                  <a:pt x="91566" y="256343"/>
                </a:lnTo>
                <a:lnTo>
                  <a:pt x="125856" y="286067"/>
                </a:lnTo>
                <a:lnTo>
                  <a:pt x="162949" y="305443"/>
                </a:lnTo>
                <a:lnTo>
                  <a:pt x="201968" y="312369"/>
                </a:lnTo>
                <a:lnTo>
                  <a:pt x="240082" y="305759"/>
                </a:lnTo>
                <a:lnTo>
                  <a:pt x="276384" y="287234"/>
                </a:lnTo>
                <a:lnTo>
                  <a:pt x="310054" y="258750"/>
                </a:lnTo>
                <a:lnTo>
                  <a:pt x="340274" y="222264"/>
                </a:lnTo>
                <a:lnTo>
                  <a:pt x="366225" y="179731"/>
                </a:lnTo>
                <a:lnTo>
                  <a:pt x="387088" y="133109"/>
                </a:lnTo>
                <a:lnTo>
                  <a:pt x="402043" y="84353"/>
                </a:lnTo>
                <a:lnTo>
                  <a:pt x="343105" y="80695"/>
                </a:lnTo>
                <a:lnTo>
                  <a:pt x="286257" y="71804"/>
                </a:lnTo>
                <a:lnTo>
                  <a:pt x="232704" y="59142"/>
                </a:lnTo>
                <a:lnTo>
                  <a:pt x="183647" y="44170"/>
                </a:lnTo>
                <a:lnTo>
                  <a:pt x="140290" y="28348"/>
                </a:lnTo>
                <a:lnTo>
                  <a:pt x="103836" y="13138"/>
                </a:lnTo>
                <a:lnTo>
                  <a:pt x="754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object 60"/>
          <p:cNvSpPr/>
          <p:nvPr/>
        </p:nvSpPr>
        <p:spPr>
          <a:xfrm>
            <a:off x="3642709" y="6638064"/>
            <a:ext cx="219710" cy="176530"/>
          </a:xfrm>
          <a:custGeom>
            <a:avLst/>
            <a:gdLst/>
            <a:ahLst/>
            <a:cxnLst/>
            <a:rect l="l" t="t" r="r" b="b"/>
            <a:pathLst>
              <a:path w="219710" h="176529">
                <a:moveTo>
                  <a:pt x="123837" y="0"/>
                </a:moveTo>
                <a:lnTo>
                  <a:pt x="84666" y="22308"/>
                </a:lnTo>
                <a:lnTo>
                  <a:pt x="51977" y="52678"/>
                </a:lnTo>
                <a:lnTo>
                  <a:pt x="27018" y="89684"/>
                </a:lnTo>
                <a:lnTo>
                  <a:pt x="11036" y="131902"/>
                </a:lnTo>
                <a:lnTo>
                  <a:pt x="0" y="176022"/>
                </a:lnTo>
                <a:lnTo>
                  <a:pt x="219151" y="176022"/>
                </a:lnTo>
                <a:lnTo>
                  <a:pt x="162598" y="127914"/>
                </a:lnTo>
                <a:lnTo>
                  <a:pt x="156362" y="120488"/>
                </a:lnTo>
                <a:lnTo>
                  <a:pt x="152985" y="111666"/>
                </a:lnTo>
                <a:lnTo>
                  <a:pt x="152630" y="102227"/>
                </a:lnTo>
                <a:lnTo>
                  <a:pt x="155460" y="92951"/>
                </a:lnTo>
                <a:lnTo>
                  <a:pt x="173570" y="56705"/>
                </a:lnTo>
                <a:lnTo>
                  <a:pt x="142290" y="56705"/>
                </a:lnTo>
                <a:lnTo>
                  <a:pt x="113380" y="29094"/>
                </a:lnTo>
                <a:lnTo>
                  <a:pt x="113973" y="21835"/>
                </a:lnTo>
                <a:lnTo>
                  <a:pt x="116420" y="14846"/>
                </a:lnTo>
                <a:lnTo>
                  <a:pt x="123837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object 61"/>
          <p:cNvSpPr/>
          <p:nvPr/>
        </p:nvSpPr>
        <p:spPr>
          <a:xfrm>
            <a:off x="3576736" y="6010697"/>
            <a:ext cx="812800" cy="861694"/>
          </a:xfrm>
          <a:custGeom>
            <a:avLst/>
            <a:gdLst/>
            <a:ahLst/>
            <a:cxnLst/>
            <a:rect l="l" t="t" r="r" b="b"/>
            <a:pathLst>
              <a:path w="812800" h="861695">
                <a:moveTo>
                  <a:pt x="406384" y="0"/>
                </a:moveTo>
                <a:lnTo>
                  <a:pt x="350785" y="2905"/>
                </a:lnTo>
                <a:lnTo>
                  <a:pt x="301294" y="11593"/>
                </a:lnTo>
                <a:lnTo>
                  <a:pt x="258076" y="26022"/>
                </a:lnTo>
                <a:lnTo>
                  <a:pt x="221294" y="46151"/>
                </a:lnTo>
                <a:lnTo>
                  <a:pt x="185321" y="78184"/>
                </a:lnTo>
                <a:lnTo>
                  <a:pt x="159536" y="117908"/>
                </a:lnTo>
                <a:lnTo>
                  <a:pt x="144011" y="165168"/>
                </a:lnTo>
                <a:lnTo>
                  <a:pt x="138820" y="219811"/>
                </a:lnTo>
                <a:lnTo>
                  <a:pt x="142099" y="267578"/>
                </a:lnTo>
                <a:lnTo>
                  <a:pt x="151644" y="316580"/>
                </a:lnTo>
                <a:lnTo>
                  <a:pt x="167020" y="365435"/>
                </a:lnTo>
                <a:lnTo>
                  <a:pt x="187791" y="412760"/>
                </a:lnTo>
                <a:lnTo>
                  <a:pt x="213522" y="457174"/>
                </a:lnTo>
                <a:lnTo>
                  <a:pt x="243862" y="497408"/>
                </a:lnTo>
                <a:lnTo>
                  <a:pt x="276679" y="530250"/>
                </a:lnTo>
                <a:lnTo>
                  <a:pt x="171980" y="572122"/>
                </a:lnTo>
                <a:lnTo>
                  <a:pt x="129344" y="594129"/>
                </a:lnTo>
                <a:lnTo>
                  <a:pt x="92033" y="623453"/>
                </a:lnTo>
                <a:lnTo>
                  <a:pt x="60931" y="659084"/>
                </a:lnTo>
                <a:lnTo>
                  <a:pt x="36921" y="700014"/>
                </a:lnTo>
                <a:lnTo>
                  <a:pt x="20888" y="745236"/>
                </a:lnTo>
                <a:lnTo>
                  <a:pt x="860" y="825309"/>
                </a:lnTo>
                <a:lnTo>
                  <a:pt x="0" y="831840"/>
                </a:lnTo>
                <a:lnTo>
                  <a:pt x="624" y="838315"/>
                </a:lnTo>
                <a:lnTo>
                  <a:pt x="2684" y="844488"/>
                </a:lnTo>
                <a:lnTo>
                  <a:pt x="6131" y="850112"/>
                </a:lnTo>
                <a:lnTo>
                  <a:pt x="11604" y="857135"/>
                </a:lnTo>
                <a:lnTo>
                  <a:pt x="19999" y="861250"/>
                </a:lnTo>
                <a:lnTo>
                  <a:pt x="792743" y="861250"/>
                </a:lnTo>
                <a:lnTo>
                  <a:pt x="812767" y="831835"/>
                </a:lnTo>
                <a:lnTo>
                  <a:pt x="811920" y="825296"/>
                </a:lnTo>
                <a:lnTo>
                  <a:pt x="806440" y="803389"/>
                </a:lnTo>
                <a:lnTo>
                  <a:pt x="65960" y="803389"/>
                </a:lnTo>
                <a:lnTo>
                  <a:pt x="77009" y="759269"/>
                </a:lnTo>
                <a:lnTo>
                  <a:pt x="92993" y="717046"/>
                </a:lnTo>
                <a:lnTo>
                  <a:pt x="117950" y="680040"/>
                </a:lnTo>
                <a:lnTo>
                  <a:pt x="150632" y="649673"/>
                </a:lnTo>
                <a:lnTo>
                  <a:pt x="189798" y="627367"/>
                </a:lnTo>
                <a:lnTo>
                  <a:pt x="294155" y="627367"/>
                </a:lnTo>
                <a:lnTo>
                  <a:pt x="293684" y="627178"/>
                </a:lnTo>
                <a:lnTo>
                  <a:pt x="286356" y="626237"/>
                </a:lnTo>
                <a:lnTo>
                  <a:pt x="255038" y="626237"/>
                </a:lnTo>
                <a:lnTo>
                  <a:pt x="270697" y="594944"/>
                </a:lnTo>
                <a:lnTo>
                  <a:pt x="294065" y="585597"/>
                </a:lnTo>
                <a:lnTo>
                  <a:pt x="358740" y="585597"/>
                </a:lnTo>
                <a:lnTo>
                  <a:pt x="353107" y="574332"/>
                </a:lnTo>
                <a:lnTo>
                  <a:pt x="645071" y="574332"/>
                </a:lnTo>
                <a:lnTo>
                  <a:pt x="640788" y="572122"/>
                </a:lnTo>
                <a:lnTo>
                  <a:pt x="536076" y="530250"/>
                </a:lnTo>
                <a:lnTo>
                  <a:pt x="541756" y="524979"/>
                </a:lnTo>
                <a:lnTo>
                  <a:pt x="406384" y="524979"/>
                </a:lnTo>
                <a:lnTo>
                  <a:pt x="367365" y="518053"/>
                </a:lnTo>
                <a:lnTo>
                  <a:pt x="330272" y="498677"/>
                </a:lnTo>
                <a:lnTo>
                  <a:pt x="295982" y="468954"/>
                </a:lnTo>
                <a:lnTo>
                  <a:pt x="265374" y="430985"/>
                </a:lnTo>
                <a:lnTo>
                  <a:pt x="239325" y="386873"/>
                </a:lnTo>
                <a:lnTo>
                  <a:pt x="218713" y="338722"/>
                </a:lnTo>
                <a:lnTo>
                  <a:pt x="204416" y="288632"/>
                </a:lnTo>
                <a:lnTo>
                  <a:pt x="230689" y="270914"/>
                </a:lnTo>
                <a:lnTo>
                  <a:pt x="251738" y="251221"/>
                </a:lnTo>
                <a:lnTo>
                  <a:pt x="267997" y="231229"/>
                </a:lnTo>
                <a:lnTo>
                  <a:pt x="272667" y="223926"/>
                </a:lnTo>
                <a:lnTo>
                  <a:pt x="196707" y="223926"/>
                </a:lnTo>
                <a:lnTo>
                  <a:pt x="196681" y="219811"/>
                </a:lnTo>
                <a:lnTo>
                  <a:pt x="201572" y="170190"/>
                </a:lnTo>
                <a:lnTo>
                  <a:pt x="235810" y="108986"/>
                </a:lnTo>
                <a:lnTo>
                  <a:pt x="273104" y="82953"/>
                </a:lnTo>
                <a:lnTo>
                  <a:pt x="328739" y="64718"/>
                </a:lnTo>
                <a:lnTo>
                  <a:pt x="406384" y="57848"/>
                </a:lnTo>
                <a:lnTo>
                  <a:pt x="604610" y="57848"/>
                </a:lnTo>
                <a:lnTo>
                  <a:pt x="591461" y="46139"/>
                </a:lnTo>
                <a:lnTo>
                  <a:pt x="554683" y="26017"/>
                </a:lnTo>
                <a:lnTo>
                  <a:pt x="511472" y="11591"/>
                </a:lnTo>
                <a:lnTo>
                  <a:pt x="461986" y="2905"/>
                </a:lnTo>
                <a:lnTo>
                  <a:pt x="406384" y="0"/>
                </a:lnTo>
                <a:close/>
              </a:path>
              <a:path w="812800" h="861695">
                <a:moveTo>
                  <a:pt x="294155" y="627367"/>
                </a:moveTo>
                <a:lnTo>
                  <a:pt x="189798" y="627367"/>
                </a:lnTo>
                <a:lnTo>
                  <a:pt x="182381" y="642213"/>
                </a:lnTo>
                <a:lnTo>
                  <a:pt x="179944" y="649195"/>
                </a:lnTo>
                <a:lnTo>
                  <a:pt x="179352" y="656456"/>
                </a:lnTo>
                <a:lnTo>
                  <a:pt x="180592" y="663626"/>
                </a:lnTo>
                <a:lnTo>
                  <a:pt x="208264" y="684072"/>
                </a:lnTo>
                <a:lnTo>
                  <a:pt x="239531" y="684072"/>
                </a:lnTo>
                <a:lnTo>
                  <a:pt x="221434" y="720318"/>
                </a:lnTo>
                <a:lnTo>
                  <a:pt x="218602" y="729594"/>
                </a:lnTo>
                <a:lnTo>
                  <a:pt x="218952" y="739033"/>
                </a:lnTo>
                <a:lnTo>
                  <a:pt x="222325" y="747855"/>
                </a:lnTo>
                <a:lnTo>
                  <a:pt x="228558" y="755281"/>
                </a:lnTo>
                <a:lnTo>
                  <a:pt x="285112" y="803389"/>
                </a:lnTo>
                <a:lnTo>
                  <a:pt x="377453" y="803389"/>
                </a:lnTo>
                <a:lnTo>
                  <a:pt x="283308" y="725906"/>
                </a:lnTo>
                <a:lnTo>
                  <a:pt x="312226" y="668083"/>
                </a:lnTo>
                <a:lnTo>
                  <a:pt x="314655" y="661109"/>
                </a:lnTo>
                <a:lnTo>
                  <a:pt x="315244" y="653856"/>
                </a:lnTo>
                <a:lnTo>
                  <a:pt x="314007" y="646684"/>
                </a:lnTo>
                <a:lnTo>
                  <a:pt x="310956" y="639952"/>
                </a:lnTo>
                <a:lnTo>
                  <a:pt x="306293" y="634204"/>
                </a:lnTo>
                <a:lnTo>
                  <a:pt x="300432" y="629889"/>
                </a:lnTo>
                <a:lnTo>
                  <a:pt x="294155" y="627367"/>
                </a:lnTo>
                <a:close/>
              </a:path>
              <a:path w="812800" h="861695">
                <a:moveTo>
                  <a:pt x="358740" y="585597"/>
                </a:moveTo>
                <a:lnTo>
                  <a:pt x="294065" y="585597"/>
                </a:lnTo>
                <a:lnTo>
                  <a:pt x="377453" y="752373"/>
                </a:lnTo>
                <a:lnTo>
                  <a:pt x="377453" y="803389"/>
                </a:lnTo>
                <a:lnTo>
                  <a:pt x="435314" y="803389"/>
                </a:lnTo>
                <a:lnTo>
                  <a:pt x="435314" y="752373"/>
                </a:lnTo>
                <a:lnTo>
                  <a:pt x="471065" y="680872"/>
                </a:lnTo>
                <a:lnTo>
                  <a:pt x="406384" y="680872"/>
                </a:lnTo>
                <a:lnTo>
                  <a:pt x="358740" y="585597"/>
                </a:lnTo>
                <a:close/>
              </a:path>
              <a:path w="812800" h="861695">
                <a:moveTo>
                  <a:pt x="666904" y="585597"/>
                </a:moveTo>
                <a:lnTo>
                  <a:pt x="518703" y="585597"/>
                </a:lnTo>
                <a:lnTo>
                  <a:pt x="542096" y="594944"/>
                </a:lnTo>
                <a:lnTo>
                  <a:pt x="557717" y="626237"/>
                </a:lnTo>
                <a:lnTo>
                  <a:pt x="526412" y="626237"/>
                </a:lnTo>
                <a:lnTo>
                  <a:pt x="519082" y="627178"/>
                </a:lnTo>
                <a:lnTo>
                  <a:pt x="497524" y="653856"/>
                </a:lnTo>
                <a:lnTo>
                  <a:pt x="498109" y="661109"/>
                </a:lnTo>
                <a:lnTo>
                  <a:pt x="500542" y="668083"/>
                </a:lnTo>
                <a:lnTo>
                  <a:pt x="529447" y="725906"/>
                </a:lnTo>
                <a:lnTo>
                  <a:pt x="435314" y="803389"/>
                </a:lnTo>
                <a:lnTo>
                  <a:pt x="527656" y="803389"/>
                </a:lnTo>
                <a:lnTo>
                  <a:pt x="584197" y="755281"/>
                </a:lnTo>
                <a:lnTo>
                  <a:pt x="590434" y="747855"/>
                </a:lnTo>
                <a:lnTo>
                  <a:pt x="593806" y="739033"/>
                </a:lnTo>
                <a:lnTo>
                  <a:pt x="594160" y="729594"/>
                </a:lnTo>
                <a:lnTo>
                  <a:pt x="591347" y="720318"/>
                </a:lnTo>
                <a:lnTo>
                  <a:pt x="573224" y="684072"/>
                </a:lnTo>
                <a:lnTo>
                  <a:pt x="604529" y="684072"/>
                </a:lnTo>
                <a:lnTo>
                  <a:pt x="633414" y="656450"/>
                </a:lnTo>
                <a:lnTo>
                  <a:pt x="632827" y="649195"/>
                </a:lnTo>
                <a:lnTo>
                  <a:pt x="630399" y="642213"/>
                </a:lnTo>
                <a:lnTo>
                  <a:pt x="622970" y="627367"/>
                </a:lnTo>
                <a:lnTo>
                  <a:pt x="724167" y="627367"/>
                </a:lnTo>
                <a:lnTo>
                  <a:pt x="720747" y="623447"/>
                </a:lnTo>
                <a:lnTo>
                  <a:pt x="683434" y="594125"/>
                </a:lnTo>
                <a:lnTo>
                  <a:pt x="666904" y="585597"/>
                </a:lnTo>
                <a:close/>
              </a:path>
              <a:path w="812800" h="861695">
                <a:moveTo>
                  <a:pt x="724167" y="627367"/>
                </a:moveTo>
                <a:lnTo>
                  <a:pt x="622970" y="627367"/>
                </a:lnTo>
                <a:lnTo>
                  <a:pt x="662141" y="649675"/>
                </a:lnTo>
                <a:lnTo>
                  <a:pt x="694829" y="680045"/>
                </a:lnTo>
                <a:lnTo>
                  <a:pt x="719791" y="717051"/>
                </a:lnTo>
                <a:lnTo>
                  <a:pt x="735784" y="759269"/>
                </a:lnTo>
                <a:lnTo>
                  <a:pt x="746807" y="803389"/>
                </a:lnTo>
                <a:lnTo>
                  <a:pt x="806440" y="803389"/>
                </a:lnTo>
                <a:lnTo>
                  <a:pt x="791892" y="745236"/>
                </a:lnTo>
                <a:lnTo>
                  <a:pt x="775856" y="700013"/>
                </a:lnTo>
                <a:lnTo>
                  <a:pt x="751847" y="659080"/>
                </a:lnTo>
                <a:lnTo>
                  <a:pt x="724167" y="627367"/>
                </a:lnTo>
                <a:close/>
              </a:path>
              <a:path w="812800" h="861695">
                <a:moveTo>
                  <a:pt x="645071" y="574332"/>
                </a:moveTo>
                <a:lnTo>
                  <a:pt x="459648" y="574332"/>
                </a:lnTo>
                <a:lnTo>
                  <a:pt x="406384" y="680872"/>
                </a:lnTo>
                <a:lnTo>
                  <a:pt x="471065" y="680872"/>
                </a:lnTo>
                <a:lnTo>
                  <a:pt x="518703" y="585597"/>
                </a:lnTo>
                <a:lnTo>
                  <a:pt x="666904" y="585597"/>
                </a:lnTo>
                <a:lnTo>
                  <a:pt x="645071" y="574332"/>
                </a:lnTo>
                <a:close/>
              </a:path>
              <a:path w="812800" h="861695">
                <a:moveTo>
                  <a:pt x="459648" y="574332"/>
                </a:moveTo>
                <a:lnTo>
                  <a:pt x="353107" y="574332"/>
                </a:lnTo>
                <a:lnTo>
                  <a:pt x="366284" y="578027"/>
                </a:lnTo>
                <a:lnTo>
                  <a:pt x="379569" y="580685"/>
                </a:lnTo>
                <a:lnTo>
                  <a:pt x="392943" y="582290"/>
                </a:lnTo>
                <a:lnTo>
                  <a:pt x="406384" y="582828"/>
                </a:lnTo>
                <a:lnTo>
                  <a:pt x="419837" y="582290"/>
                </a:lnTo>
                <a:lnTo>
                  <a:pt x="433211" y="580685"/>
                </a:lnTo>
                <a:lnTo>
                  <a:pt x="446487" y="578027"/>
                </a:lnTo>
                <a:lnTo>
                  <a:pt x="459648" y="574332"/>
                </a:lnTo>
                <a:close/>
              </a:path>
              <a:path w="812800" h="861695">
                <a:moveTo>
                  <a:pt x="443691" y="212610"/>
                </a:moveTo>
                <a:lnTo>
                  <a:pt x="279905" y="212610"/>
                </a:lnTo>
                <a:lnTo>
                  <a:pt x="308253" y="225748"/>
                </a:lnTo>
                <a:lnTo>
                  <a:pt x="344707" y="240959"/>
                </a:lnTo>
                <a:lnTo>
                  <a:pt x="388063" y="256782"/>
                </a:lnTo>
                <a:lnTo>
                  <a:pt x="437120" y="271755"/>
                </a:lnTo>
                <a:lnTo>
                  <a:pt x="490674" y="284419"/>
                </a:lnTo>
                <a:lnTo>
                  <a:pt x="547521" y="293313"/>
                </a:lnTo>
                <a:lnTo>
                  <a:pt x="606460" y="296976"/>
                </a:lnTo>
                <a:lnTo>
                  <a:pt x="591504" y="345728"/>
                </a:lnTo>
                <a:lnTo>
                  <a:pt x="570641" y="392347"/>
                </a:lnTo>
                <a:lnTo>
                  <a:pt x="544690" y="434877"/>
                </a:lnTo>
                <a:lnTo>
                  <a:pt x="514470" y="471362"/>
                </a:lnTo>
                <a:lnTo>
                  <a:pt x="480800" y="499845"/>
                </a:lnTo>
                <a:lnTo>
                  <a:pt x="444498" y="518370"/>
                </a:lnTo>
                <a:lnTo>
                  <a:pt x="406384" y="524979"/>
                </a:lnTo>
                <a:lnTo>
                  <a:pt x="541756" y="524979"/>
                </a:lnTo>
                <a:lnTo>
                  <a:pt x="568904" y="497398"/>
                </a:lnTo>
                <a:lnTo>
                  <a:pt x="599246" y="457174"/>
                </a:lnTo>
                <a:lnTo>
                  <a:pt x="624975" y="412760"/>
                </a:lnTo>
                <a:lnTo>
                  <a:pt x="645743" y="365435"/>
                </a:lnTo>
                <a:lnTo>
                  <a:pt x="661115" y="316580"/>
                </a:lnTo>
                <a:lnTo>
                  <a:pt x="670657" y="267578"/>
                </a:lnTo>
                <a:lnTo>
                  <a:pt x="672609" y="239140"/>
                </a:lnTo>
                <a:lnTo>
                  <a:pt x="615426" y="239140"/>
                </a:lnTo>
                <a:lnTo>
                  <a:pt x="544248" y="234578"/>
                </a:lnTo>
                <a:lnTo>
                  <a:pt x="476123" y="221838"/>
                </a:lnTo>
                <a:lnTo>
                  <a:pt x="443691" y="212610"/>
                </a:lnTo>
                <a:close/>
              </a:path>
              <a:path w="812800" h="861695">
                <a:moveTo>
                  <a:pt x="604610" y="57848"/>
                </a:moveTo>
                <a:lnTo>
                  <a:pt x="406384" y="57848"/>
                </a:lnTo>
                <a:lnTo>
                  <a:pt x="484029" y="64718"/>
                </a:lnTo>
                <a:lnTo>
                  <a:pt x="539664" y="82953"/>
                </a:lnTo>
                <a:lnTo>
                  <a:pt x="576958" y="108986"/>
                </a:lnTo>
                <a:lnTo>
                  <a:pt x="611195" y="170190"/>
                </a:lnTo>
                <a:lnTo>
                  <a:pt x="616086" y="219811"/>
                </a:lnTo>
                <a:lnTo>
                  <a:pt x="616086" y="226199"/>
                </a:lnTo>
                <a:lnTo>
                  <a:pt x="615858" y="232638"/>
                </a:lnTo>
                <a:lnTo>
                  <a:pt x="615426" y="239140"/>
                </a:lnTo>
                <a:lnTo>
                  <a:pt x="672609" y="239140"/>
                </a:lnTo>
                <a:lnTo>
                  <a:pt x="673935" y="219811"/>
                </a:lnTo>
                <a:lnTo>
                  <a:pt x="668746" y="165168"/>
                </a:lnTo>
                <a:lnTo>
                  <a:pt x="653224" y="117906"/>
                </a:lnTo>
                <a:lnTo>
                  <a:pt x="627440" y="78179"/>
                </a:lnTo>
                <a:lnTo>
                  <a:pt x="604610" y="57848"/>
                </a:lnTo>
                <a:close/>
              </a:path>
              <a:path w="812800" h="861695">
                <a:moveTo>
                  <a:pt x="268363" y="144287"/>
                </a:moveTo>
                <a:lnTo>
                  <a:pt x="238845" y="164464"/>
                </a:lnTo>
                <a:lnTo>
                  <a:pt x="236531" y="170280"/>
                </a:lnTo>
                <a:lnTo>
                  <a:pt x="229227" y="184674"/>
                </a:lnTo>
                <a:lnTo>
                  <a:pt x="216259" y="203737"/>
                </a:lnTo>
                <a:lnTo>
                  <a:pt x="196707" y="223926"/>
                </a:lnTo>
                <a:lnTo>
                  <a:pt x="272667" y="223926"/>
                </a:lnTo>
                <a:lnTo>
                  <a:pt x="279905" y="212610"/>
                </a:lnTo>
                <a:lnTo>
                  <a:pt x="443691" y="212610"/>
                </a:lnTo>
                <a:lnTo>
                  <a:pt x="413889" y="204131"/>
                </a:lnTo>
                <a:lnTo>
                  <a:pt x="360381" y="184674"/>
                </a:lnTo>
                <a:lnTo>
                  <a:pt x="318438" y="166678"/>
                </a:lnTo>
                <a:lnTo>
                  <a:pt x="290895" y="153359"/>
                </a:lnTo>
                <a:lnTo>
                  <a:pt x="280590" y="147929"/>
                </a:lnTo>
                <a:lnTo>
                  <a:pt x="274641" y="145412"/>
                </a:lnTo>
                <a:lnTo>
                  <a:pt x="268363" y="144287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object 62"/>
          <p:cNvSpPr/>
          <p:nvPr/>
        </p:nvSpPr>
        <p:spPr>
          <a:xfrm>
            <a:off x="2689997" y="6033836"/>
            <a:ext cx="801370" cy="848994"/>
          </a:xfrm>
          <a:custGeom>
            <a:avLst/>
            <a:gdLst/>
            <a:ahLst/>
            <a:cxnLst/>
            <a:rect l="l" t="t" r="r" b="b"/>
            <a:pathLst>
              <a:path w="801370" h="848995">
                <a:moveTo>
                  <a:pt x="400376" y="0"/>
                </a:moveTo>
                <a:lnTo>
                  <a:pt x="345588" y="2862"/>
                </a:lnTo>
                <a:lnTo>
                  <a:pt x="296827" y="11422"/>
                </a:lnTo>
                <a:lnTo>
                  <a:pt x="254247" y="25637"/>
                </a:lnTo>
                <a:lnTo>
                  <a:pt x="218004" y="45465"/>
                </a:lnTo>
                <a:lnTo>
                  <a:pt x="167777" y="96407"/>
                </a:lnTo>
                <a:lnTo>
                  <a:pt x="141533" y="164807"/>
                </a:lnTo>
                <a:lnTo>
                  <a:pt x="127429" y="250955"/>
                </a:lnTo>
                <a:lnTo>
                  <a:pt x="110405" y="360508"/>
                </a:lnTo>
                <a:lnTo>
                  <a:pt x="96105" y="454482"/>
                </a:lnTo>
                <a:lnTo>
                  <a:pt x="90090" y="494436"/>
                </a:lnTo>
                <a:lnTo>
                  <a:pt x="90197" y="503630"/>
                </a:lnTo>
                <a:lnTo>
                  <a:pt x="131060" y="534593"/>
                </a:lnTo>
                <a:lnTo>
                  <a:pt x="194141" y="553783"/>
                </a:lnTo>
                <a:lnTo>
                  <a:pt x="169427" y="563676"/>
                </a:lnTo>
                <a:lnTo>
                  <a:pt x="127422" y="585348"/>
                </a:lnTo>
                <a:lnTo>
                  <a:pt x="90667" y="614234"/>
                </a:lnTo>
                <a:lnTo>
                  <a:pt x="60029" y="649340"/>
                </a:lnTo>
                <a:lnTo>
                  <a:pt x="36374" y="689669"/>
                </a:lnTo>
                <a:lnTo>
                  <a:pt x="20570" y="734225"/>
                </a:lnTo>
                <a:lnTo>
                  <a:pt x="847" y="813092"/>
                </a:lnTo>
                <a:lnTo>
                  <a:pt x="0" y="819541"/>
                </a:lnTo>
                <a:lnTo>
                  <a:pt x="620" y="825927"/>
                </a:lnTo>
                <a:lnTo>
                  <a:pt x="2653" y="832010"/>
                </a:lnTo>
                <a:lnTo>
                  <a:pt x="6041" y="837552"/>
                </a:lnTo>
                <a:lnTo>
                  <a:pt x="11439" y="844473"/>
                </a:lnTo>
                <a:lnTo>
                  <a:pt x="19719" y="848499"/>
                </a:lnTo>
                <a:lnTo>
                  <a:pt x="781021" y="848499"/>
                </a:lnTo>
                <a:lnTo>
                  <a:pt x="800757" y="819530"/>
                </a:lnTo>
                <a:lnTo>
                  <a:pt x="799906" y="813092"/>
                </a:lnTo>
                <a:lnTo>
                  <a:pt x="794510" y="791514"/>
                </a:lnTo>
                <a:lnTo>
                  <a:pt x="64995" y="791514"/>
                </a:lnTo>
                <a:lnTo>
                  <a:pt x="75853" y="748042"/>
                </a:lnTo>
                <a:lnTo>
                  <a:pt x="91613" y="706446"/>
                </a:lnTo>
                <a:lnTo>
                  <a:pt x="116209" y="669990"/>
                </a:lnTo>
                <a:lnTo>
                  <a:pt x="148418" y="640070"/>
                </a:lnTo>
                <a:lnTo>
                  <a:pt x="187016" y="618083"/>
                </a:lnTo>
                <a:lnTo>
                  <a:pt x="289807" y="618083"/>
                </a:lnTo>
                <a:lnTo>
                  <a:pt x="289344" y="617897"/>
                </a:lnTo>
                <a:lnTo>
                  <a:pt x="282114" y="616965"/>
                </a:lnTo>
                <a:lnTo>
                  <a:pt x="251278" y="616965"/>
                </a:lnTo>
                <a:lnTo>
                  <a:pt x="266683" y="586168"/>
                </a:lnTo>
                <a:lnTo>
                  <a:pt x="289734" y="576935"/>
                </a:lnTo>
                <a:lnTo>
                  <a:pt x="353450" y="576935"/>
                </a:lnTo>
                <a:lnTo>
                  <a:pt x="352358" y="574751"/>
                </a:lnTo>
                <a:lnTo>
                  <a:pt x="652794" y="574751"/>
                </a:lnTo>
                <a:lnTo>
                  <a:pt x="631326" y="563676"/>
                </a:lnTo>
                <a:lnTo>
                  <a:pt x="606612" y="553783"/>
                </a:lnTo>
                <a:lnTo>
                  <a:pt x="642535" y="543767"/>
                </a:lnTo>
                <a:lnTo>
                  <a:pt x="687334" y="527687"/>
                </a:lnTo>
                <a:lnTo>
                  <a:pt x="703775" y="517220"/>
                </a:lnTo>
                <a:lnTo>
                  <a:pt x="400376" y="517220"/>
                </a:lnTo>
                <a:lnTo>
                  <a:pt x="361102" y="510099"/>
                </a:lnTo>
                <a:lnTo>
                  <a:pt x="358309" y="508609"/>
                </a:lnTo>
                <a:lnTo>
                  <a:pt x="257538" y="508596"/>
                </a:lnTo>
                <a:lnTo>
                  <a:pt x="222945" y="501843"/>
                </a:lnTo>
                <a:lnTo>
                  <a:pt x="193113" y="494436"/>
                </a:lnTo>
                <a:lnTo>
                  <a:pt x="168649" y="487156"/>
                </a:lnTo>
                <a:lnTo>
                  <a:pt x="149805" y="480682"/>
                </a:lnTo>
                <a:lnTo>
                  <a:pt x="167039" y="366509"/>
                </a:lnTo>
                <a:lnTo>
                  <a:pt x="229333" y="366509"/>
                </a:lnTo>
                <a:lnTo>
                  <a:pt x="213224" y="327227"/>
                </a:lnTo>
                <a:lnTo>
                  <a:pt x="199818" y="276682"/>
                </a:lnTo>
                <a:lnTo>
                  <a:pt x="219191" y="262610"/>
                </a:lnTo>
                <a:lnTo>
                  <a:pt x="235976" y="247683"/>
                </a:lnTo>
                <a:lnTo>
                  <a:pt x="250212" y="232653"/>
                </a:lnTo>
                <a:lnTo>
                  <a:pt x="261934" y="218274"/>
                </a:lnTo>
                <a:lnTo>
                  <a:pt x="341485" y="218274"/>
                </a:lnTo>
                <a:lnTo>
                  <a:pt x="334832" y="212271"/>
                </a:lnTo>
                <a:lnTo>
                  <a:pt x="331831" y="209105"/>
                </a:lnTo>
                <a:lnTo>
                  <a:pt x="193811" y="209105"/>
                </a:lnTo>
                <a:lnTo>
                  <a:pt x="200952" y="159158"/>
                </a:lnTo>
                <a:lnTo>
                  <a:pt x="237464" y="102620"/>
                </a:lnTo>
                <a:lnTo>
                  <a:pt x="274316" y="79245"/>
                </a:lnTo>
                <a:lnTo>
                  <a:pt x="327609" y="63060"/>
                </a:lnTo>
                <a:lnTo>
                  <a:pt x="400376" y="57010"/>
                </a:lnTo>
                <a:lnTo>
                  <a:pt x="596601" y="57010"/>
                </a:lnTo>
                <a:lnTo>
                  <a:pt x="582723" y="45465"/>
                </a:lnTo>
                <a:lnTo>
                  <a:pt x="546498" y="25637"/>
                </a:lnTo>
                <a:lnTo>
                  <a:pt x="503923" y="11422"/>
                </a:lnTo>
                <a:lnTo>
                  <a:pt x="455161" y="2862"/>
                </a:lnTo>
                <a:lnTo>
                  <a:pt x="400376" y="0"/>
                </a:lnTo>
                <a:close/>
              </a:path>
              <a:path w="801370" h="848995">
                <a:moveTo>
                  <a:pt x="289807" y="618083"/>
                </a:moveTo>
                <a:lnTo>
                  <a:pt x="187016" y="618083"/>
                </a:lnTo>
                <a:lnTo>
                  <a:pt x="179688" y="632726"/>
                </a:lnTo>
                <a:lnTo>
                  <a:pt x="177282" y="639599"/>
                </a:lnTo>
                <a:lnTo>
                  <a:pt x="176699" y="646745"/>
                </a:lnTo>
                <a:lnTo>
                  <a:pt x="177919" y="653813"/>
                </a:lnTo>
                <a:lnTo>
                  <a:pt x="205165" y="673963"/>
                </a:lnTo>
                <a:lnTo>
                  <a:pt x="235988" y="673963"/>
                </a:lnTo>
                <a:lnTo>
                  <a:pt x="218157" y="709676"/>
                </a:lnTo>
                <a:lnTo>
                  <a:pt x="215371" y="718807"/>
                </a:lnTo>
                <a:lnTo>
                  <a:pt x="215725" y="728105"/>
                </a:lnTo>
                <a:lnTo>
                  <a:pt x="219050" y="736795"/>
                </a:lnTo>
                <a:lnTo>
                  <a:pt x="225180" y="744105"/>
                </a:lnTo>
                <a:lnTo>
                  <a:pt x="280907" y="791514"/>
                </a:lnTo>
                <a:lnTo>
                  <a:pt x="371878" y="791514"/>
                </a:lnTo>
                <a:lnTo>
                  <a:pt x="279129" y="715187"/>
                </a:lnTo>
                <a:lnTo>
                  <a:pt x="307603" y="658202"/>
                </a:lnTo>
                <a:lnTo>
                  <a:pt x="310011" y="651329"/>
                </a:lnTo>
                <a:lnTo>
                  <a:pt x="310597" y="644185"/>
                </a:lnTo>
                <a:lnTo>
                  <a:pt x="309378" y="637121"/>
                </a:lnTo>
                <a:lnTo>
                  <a:pt x="306371" y="630491"/>
                </a:lnTo>
                <a:lnTo>
                  <a:pt x="301770" y="624831"/>
                </a:lnTo>
                <a:lnTo>
                  <a:pt x="295995" y="620575"/>
                </a:lnTo>
                <a:lnTo>
                  <a:pt x="289807" y="618083"/>
                </a:lnTo>
                <a:close/>
              </a:path>
              <a:path w="801370" h="848995">
                <a:moveTo>
                  <a:pt x="353450" y="576935"/>
                </a:moveTo>
                <a:lnTo>
                  <a:pt x="289734" y="576935"/>
                </a:lnTo>
                <a:lnTo>
                  <a:pt x="371878" y="741248"/>
                </a:lnTo>
                <a:lnTo>
                  <a:pt x="371878" y="791514"/>
                </a:lnTo>
                <a:lnTo>
                  <a:pt x="428875" y="791514"/>
                </a:lnTo>
                <a:lnTo>
                  <a:pt x="428875" y="741248"/>
                </a:lnTo>
                <a:lnTo>
                  <a:pt x="464116" y="670788"/>
                </a:lnTo>
                <a:lnTo>
                  <a:pt x="400376" y="670788"/>
                </a:lnTo>
                <a:lnTo>
                  <a:pt x="353450" y="576935"/>
                </a:lnTo>
                <a:close/>
              </a:path>
              <a:path w="801370" h="848995">
                <a:moveTo>
                  <a:pt x="657029" y="576935"/>
                </a:moveTo>
                <a:lnTo>
                  <a:pt x="511057" y="576935"/>
                </a:lnTo>
                <a:lnTo>
                  <a:pt x="534069" y="586168"/>
                </a:lnTo>
                <a:lnTo>
                  <a:pt x="549474" y="616965"/>
                </a:lnTo>
                <a:lnTo>
                  <a:pt x="518639" y="616965"/>
                </a:lnTo>
                <a:lnTo>
                  <a:pt x="511418" y="617897"/>
                </a:lnTo>
                <a:lnTo>
                  <a:pt x="490176" y="644185"/>
                </a:lnTo>
                <a:lnTo>
                  <a:pt x="490751" y="651329"/>
                </a:lnTo>
                <a:lnTo>
                  <a:pt x="493137" y="658202"/>
                </a:lnTo>
                <a:lnTo>
                  <a:pt x="521649" y="715187"/>
                </a:lnTo>
                <a:lnTo>
                  <a:pt x="428875" y="791514"/>
                </a:lnTo>
                <a:lnTo>
                  <a:pt x="519845" y="791514"/>
                </a:lnTo>
                <a:lnTo>
                  <a:pt x="575586" y="744105"/>
                </a:lnTo>
                <a:lnTo>
                  <a:pt x="581717" y="736795"/>
                </a:lnTo>
                <a:lnTo>
                  <a:pt x="585036" y="728105"/>
                </a:lnTo>
                <a:lnTo>
                  <a:pt x="585385" y="718807"/>
                </a:lnTo>
                <a:lnTo>
                  <a:pt x="582609" y="709676"/>
                </a:lnTo>
                <a:lnTo>
                  <a:pt x="564752" y="673963"/>
                </a:lnTo>
                <a:lnTo>
                  <a:pt x="595588" y="673963"/>
                </a:lnTo>
                <a:lnTo>
                  <a:pt x="624049" y="646745"/>
                </a:lnTo>
                <a:lnTo>
                  <a:pt x="623465" y="639599"/>
                </a:lnTo>
                <a:lnTo>
                  <a:pt x="621064" y="632726"/>
                </a:lnTo>
                <a:lnTo>
                  <a:pt x="613774" y="618083"/>
                </a:lnTo>
                <a:lnTo>
                  <a:pt x="713454" y="618083"/>
                </a:lnTo>
                <a:lnTo>
                  <a:pt x="710095" y="614234"/>
                </a:lnTo>
                <a:lnTo>
                  <a:pt x="673337" y="585348"/>
                </a:lnTo>
                <a:lnTo>
                  <a:pt x="657029" y="576935"/>
                </a:lnTo>
                <a:close/>
              </a:path>
              <a:path w="801370" h="848995">
                <a:moveTo>
                  <a:pt x="713454" y="618083"/>
                </a:moveTo>
                <a:lnTo>
                  <a:pt x="613774" y="618083"/>
                </a:lnTo>
                <a:lnTo>
                  <a:pt x="652344" y="640070"/>
                </a:lnTo>
                <a:lnTo>
                  <a:pt x="684539" y="669990"/>
                </a:lnTo>
                <a:lnTo>
                  <a:pt x="709133" y="706446"/>
                </a:lnTo>
                <a:lnTo>
                  <a:pt x="724899" y="748042"/>
                </a:lnTo>
                <a:lnTo>
                  <a:pt x="735758" y="791514"/>
                </a:lnTo>
                <a:lnTo>
                  <a:pt x="794510" y="791514"/>
                </a:lnTo>
                <a:lnTo>
                  <a:pt x="780183" y="734225"/>
                </a:lnTo>
                <a:lnTo>
                  <a:pt x="764384" y="689669"/>
                </a:lnTo>
                <a:lnTo>
                  <a:pt x="740733" y="649340"/>
                </a:lnTo>
                <a:lnTo>
                  <a:pt x="713454" y="618083"/>
                </a:lnTo>
                <a:close/>
              </a:path>
              <a:path w="801370" h="848995">
                <a:moveTo>
                  <a:pt x="652794" y="574751"/>
                </a:moveTo>
                <a:lnTo>
                  <a:pt x="448395" y="574751"/>
                </a:lnTo>
                <a:lnTo>
                  <a:pt x="400376" y="670788"/>
                </a:lnTo>
                <a:lnTo>
                  <a:pt x="464116" y="670788"/>
                </a:lnTo>
                <a:lnTo>
                  <a:pt x="511057" y="576935"/>
                </a:lnTo>
                <a:lnTo>
                  <a:pt x="657029" y="576935"/>
                </a:lnTo>
                <a:lnTo>
                  <a:pt x="652794" y="574751"/>
                </a:lnTo>
                <a:close/>
              </a:path>
              <a:path w="801370" h="848995">
                <a:moveTo>
                  <a:pt x="341485" y="218274"/>
                </a:moveTo>
                <a:lnTo>
                  <a:pt x="261934" y="218274"/>
                </a:lnTo>
                <a:lnTo>
                  <a:pt x="286336" y="244779"/>
                </a:lnTo>
                <a:lnTo>
                  <a:pt x="317870" y="274955"/>
                </a:lnTo>
                <a:lnTo>
                  <a:pt x="355957" y="306101"/>
                </a:lnTo>
                <a:lnTo>
                  <a:pt x="400018" y="335519"/>
                </a:lnTo>
                <a:lnTo>
                  <a:pt x="449477" y="360508"/>
                </a:lnTo>
                <a:lnTo>
                  <a:pt x="503756" y="378367"/>
                </a:lnTo>
                <a:lnTo>
                  <a:pt x="562276" y="386397"/>
                </a:lnTo>
                <a:lnTo>
                  <a:pt x="536699" y="428337"/>
                </a:lnTo>
                <a:lnTo>
                  <a:pt x="506913" y="464323"/>
                </a:lnTo>
                <a:lnTo>
                  <a:pt x="473725" y="492421"/>
                </a:lnTo>
                <a:lnTo>
                  <a:pt x="437944" y="510698"/>
                </a:lnTo>
                <a:lnTo>
                  <a:pt x="400376" y="517220"/>
                </a:lnTo>
                <a:lnTo>
                  <a:pt x="703775" y="517220"/>
                </a:lnTo>
                <a:lnTo>
                  <a:pt x="707640" y="512111"/>
                </a:lnTo>
                <a:lnTo>
                  <a:pt x="708853" y="508596"/>
                </a:lnTo>
                <a:lnTo>
                  <a:pt x="543150" y="508596"/>
                </a:lnTo>
                <a:lnTo>
                  <a:pt x="555529" y="495679"/>
                </a:lnTo>
                <a:lnTo>
                  <a:pt x="590406" y="450405"/>
                </a:lnTo>
                <a:lnTo>
                  <a:pt x="614162" y="409743"/>
                </a:lnTo>
                <a:lnTo>
                  <a:pt x="633688" y="366509"/>
                </a:lnTo>
                <a:lnTo>
                  <a:pt x="691478" y="366509"/>
                </a:lnTo>
                <a:lnTo>
                  <a:pt x="689012" y="350075"/>
                </a:lnTo>
                <a:lnTo>
                  <a:pt x="685825" y="329183"/>
                </a:lnTo>
                <a:lnTo>
                  <a:pt x="586850" y="329183"/>
                </a:lnTo>
                <a:lnTo>
                  <a:pt x="525224" y="324625"/>
                </a:lnTo>
                <a:lnTo>
                  <a:pt x="468145" y="306232"/>
                </a:lnTo>
                <a:lnTo>
                  <a:pt x="416622" y="278426"/>
                </a:lnTo>
                <a:lnTo>
                  <a:pt x="371801" y="245632"/>
                </a:lnTo>
                <a:lnTo>
                  <a:pt x="341485" y="218274"/>
                </a:lnTo>
                <a:close/>
              </a:path>
              <a:path w="801370" h="848995">
                <a:moveTo>
                  <a:pt x="229333" y="366509"/>
                </a:moveTo>
                <a:lnTo>
                  <a:pt x="167039" y="366509"/>
                </a:lnTo>
                <a:lnTo>
                  <a:pt x="176276" y="388376"/>
                </a:lnTo>
                <a:lnTo>
                  <a:pt x="197984" y="430467"/>
                </a:lnTo>
                <a:lnTo>
                  <a:pt x="221595" y="466572"/>
                </a:lnTo>
                <a:lnTo>
                  <a:pt x="257603" y="508609"/>
                </a:lnTo>
                <a:lnTo>
                  <a:pt x="358309" y="508609"/>
                </a:lnTo>
                <a:lnTo>
                  <a:pt x="323827" y="490211"/>
                </a:lnTo>
                <a:lnTo>
                  <a:pt x="289478" y="459768"/>
                </a:lnTo>
                <a:lnTo>
                  <a:pt x="258978" y="420982"/>
                </a:lnTo>
                <a:lnTo>
                  <a:pt x="233252" y="376065"/>
                </a:lnTo>
                <a:lnTo>
                  <a:pt x="229333" y="366509"/>
                </a:lnTo>
                <a:close/>
              </a:path>
              <a:path w="801370" h="848995">
                <a:moveTo>
                  <a:pt x="691478" y="366509"/>
                </a:moveTo>
                <a:lnTo>
                  <a:pt x="633688" y="366509"/>
                </a:lnTo>
                <a:lnTo>
                  <a:pt x="650960" y="480682"/>
                </a:lnTo>
                <a:lnTo>
                  <a:pt x="632088" y="487158"/>
                </a:lnTo>
                <a:lnTo>
                  <a:pt x="607521" y="494460"/>
                </a:lnTo>
                <a:lnTo>
                  <a:pt x="577698" y="501854"/>
                </a:lnTo>
                <a:lnTo>
                  <a:pt x="543150" y="508596"/>
                </a:lnTo>
                <a:lnTo>
                  <a:pt x="708853" y="508596"/>
                </a:lnTo>
                <a:lnTo>
                  <a:pt x="710566" y="503630"/>
                </a:lnTo>
                <a:lnTo>
                  <a:pt x="710675" y="494436"/>
                </a:lnTo>
                <a:lnTo>
                  <a:pt x="691478" y="366509"/>
                </a:lnTo>
                <a:close/>
              </a:path>
              <a:path w="801370" h="848995">
                <a:moveTo>
                  <a:pt x="596601" y="57010"/>
                </a:moveTo>
                <a:lnTo>
                  <a:pt x="400376" y="57010"/>
                </a:lnTo>
                <a:lnTo>
                  <a:pt x="476874" y="63777"/>
                </a:lnTo>
                <a:lnTo>
                  <a:pt x="531687" y="81739"/>
                </a:lnTo>
                <a:lnTo>
                  <a:pt x="568430" y="107383"/>
                </a:lnTo>
                <a:lnTo>
                  <a:pt x="602161" y="167678"/>
                </a:lnTo>
                <a:lnTo>
                  <a:pt x="606858" y="212271"/>
                </a:lnTo>
                <a:lnTo>
                  <a:pt x="606897" y="218274"/>
                </a:lnTo>
                <a:lnTo>
                  <a:pt x="605640" y="244207"/>
                </a:lnTo>
                <a:lnTo>
                  <a:pt x="601730" y="272445"/>
                </a:lnTo>
                <a:lnTo>
                  <a:pt x="595412" y="300899"/>
                </a:lnTo>
                <a:lnTo>
                  <a:pt x="586850" y="329183"/>
                </a:lnTo>
                <a:lnTo>
                  <a:pt x="685825" y="329183"/>
                </a:lnTo>
                <a:lnTo>
                  <a:pt x="676433" y="267619"/>
                </a:lnTo>
                <a:lnTo>
                  <a:pt x="668117" y="216164"/>
                </a:lnTo>
                <a:lnTo>
                  <a:pt x="659233" y="164782"/>
                </a:lnTo>
                <a:lnTo>
                  <a:pt x="632976" y="96404"/>
                </a:lnTo>
                <a:lnTo>
                  <a:pt x="610707" y="68743"/>
                </a:lnTo>
                <a:lnTo>
                  <a:pt x="596601" y="57010"/>
                </a:lnTo>
                <a:close/>
              </a:path>
              <a:path w="801370" h="848995">
                <a:moveTo>
                  <a:pt x="256854" y="141160"/>
                </a:moveTo>
                <a:lnTo>
                  <a:pt x="231014" y="162026"/>
                </a:lnTo>
                <a:lnTo>
                  <a:pt x="223518" y="173985"/>
                </a:lnTo>
                <a:lnTo>
                  <a:pt x="211119" y="190547"/>
                </a:lnTo>
                <a:lnTo>
                  <a:pt x="193811" y="209105"/>
                </a:lnTo>
                <a:lnTo>
                  <a:pt x="331831" y="209105"/>
                </a:lnTo>
                <a:lnTo>
                  <a:pt x="306861" y="182767"/>
                </a:lnTo>
                <a:lnTo>
                  <a:pt x="289037" y="161543"/>
                </a:lnTo>
                <a:lnTo>
                  <a:pt x="282508" y="153022"/>
                </a:lnTo>
                <a:lnTo>
                  <a:pt x="277456" y="147584"/>
                </a:lnTo>
                <a:lnTo>
                  <a:pt x="271271" y="143695"/>
                </a:lnTo>
                <a:lnTo>
                  <a:pt x="264291" y="141504"/>
                </a:lnTo>
                <a:lnTo>
                  <a:pt x="256854" y="14116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object 63"/>
          <p:cNvSpPr txBox="1"/>
          <p:nvPr/>
        </p:nvSpPr>
        <p:spPr>
          <a:xfrm>
            <a:off x="1219200" y="7010400"/>
            <a:ext cx="3230464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050" b="1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DOCENTES   CONTRATADOS</a:t>
            </a:r>
            <a:endParaRPr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object 27"/>
          <p:cNvSpPr/>
          <p:nvPr/>
        </p:nvSpPr>
        <p:spPr>
          <a:xfrm>
            <a:off x="1295400" y="2791460"/>
            <a:ext cx="1530350" cy="713740"/>
          </a:xfrm>
          <a:custGeom>
            <a:avLst/>
            <a:gdLst/>
            <a:ahLst/>
            <a:cxnLst/>
            <a:rect l="l" t="t" r="r" b="b"/>
            <a:pathLst>
              <a:path w="2673350" h="713739">
                <a:moveTo>
                  <a:pt x="2534753" y="0"/>
                </a:moveTo>
                <a:lnTo>
                  <a:pt x="138466" y="0"/>
                </a:lnTo>
                <a:lnTo>
                  <a:pt x="94698" y="7058"/>
                </a:lnTo>
                <a:lnTo>
                  <a:pt x="56687" y="26713"/>
                </a:lnTo>
                <a:lnTo>
                  <a:pt x="26714" y="56685"/>
                </a:lnTo>
                <a:lnTo>
                  <a:pt x="7058" y="94692"/>
                </a:lnTo>
                <a:lnTo>
                  <a:pt x="0" y="138455"/>
                </a:lnTo>
                <a:lnTo>
                  <a:pt x="0" y="575068"/>
                </a:lnTo>
                <a:lnTo>
                  <a:pt x="7058" y="618831"/>
                </a:lnTo>
                <a:lnTo>
                  <a:pt x="26714" y="656838"/>
                </a:lnTo>
                <a:lnTo>
                  <a:pt x="56687" y="686810"/>
                </a:lnTo>
                <a:lnTo>
                  <a:pt x="94698" y="706465"/>
                </a:lnTo>
                <a:lnTo>
                  <a:pt x="138466" y="713524"/>
                </a:lnTo>
                <a:lnTo>
                  <a:pt x="2534753" y="713524"/>
                </a:lnTo>
                <a:lnTo>
                  <a:pt x="2578522" y="706465"/>
                </a:lnTo>
                <a:lnTo>
                  <a:pt x="2616533" y="686810"/>
                </a:lnTo>
                <a:lnTo>
                  <a:pt x="2646507" y="656838"/>
                </a:lnTo>
                <a:lnTo>
                  <a:pt x="2666163" y="618831"/>
                </a:lnTo>
                <a:lnTo>
                  <a:pt x="2673221" y="575068"/>
                </a:lnTo>
                <a:lnTo>
                  <a:pt x="2673221" y="138455"/>
                </a:lnTo>
                <a:lnTo>
                  <a:pt x="2666163" y="94692"/>
                </a:lnTo>
                <a:lnTo>
                  <a:pt x="2646507" y="56685"/>
                </a:lnTo>
                <a:lnTo>
                  <a:pt x="2616533" y="26713"/>
                </a:lnTo>
                <a:lnTo>
                  <a:pt x="2578522" y="7058"/>
                </a:lnTo>
                <a:lnTo>
                  <a:pt x="2534753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37" name="object 28"/>
          <p:cNvSpPr txBox="1"/>
          <p:nvPr/>
        </p:nvSpPr>
        <p:spPr>
          <a:xfrm>
            <a:off x="1414804" y="2869591"/>
            <a:ext cx="141094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3600" b="1" spc="-150" dirty="0">
                <a:solidFill>
                  <a:srgbClr val="003976"/>
                </a:solidFill>
                <a:latin typeface="Arial"/>
                <a:cs typeface="Arial"/>
              </a:rPr>
              <a:t>26 Mil </a:t>
            </a:r>
            <a:endParaRPr sz="3600" spc="-150" dirty="0">
              <a:latin typeface="Arial"/>
              <a:cs typeface="Arial"/>
            </a:endParaRPr>
          </a:p>
        </p:txBody>
      </p:sp>
      <p:sp>
        <p:nvSpPr>
          <p:cNvPr id="138" name="object 44"/>
          <p:cNvSpPr/>
          <p:nvPr/>
        </p:nvSpPr>
        <p:spPr>
          <a:xfrm>
            <a:off x="0" y="152400"/>
            <a:ext cx="5325110" cy="484721"/>
          </a:xfrm>
          <a:custGeom>
            <a:avLst/>
            <a:gdLst/>
            <a:ahLst/>
            <a:cxnLst/>
            <a:rect l="l" t="t" r="r" b="b"/>
            <a:pathLst>
              <a:path w="4529455" h="886460">
                <a:moveTo>
                  <a:pt x="4528870" y="886358"/>
                </a:moveTo>
                <a:lnTo>
                  <a:pt x="0" y="886358"/>
                </a:lnTo>
                <a:lnTo>
                  <a:pt x="0" y="0"/>
                </a:lnTo>
                <a:lnTo>
                  <a:pt x="4528870" y="0"/>
                </a:lnTo>
                <a:lnTo>
                  <a:pt x="4528870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39" name="object 45"/>
          <p:cNvSpPr/>
          <p:nvPr/>
        </p:nvSpPr>
        <p:spPr>
          <a:xfrm>
            <a:off x="5325110" y="152400"/>
            <a:ext cx="313690" cy="484721"/>
          </a:xfrm>
          <a:custGeom>
            <a:avLst/>
            <a:gdLst/>
            <a:ahLst/>
            <a:cxnLst/>
            <a:rect l="l" t="t" r="r" b="b"/>
            <a:pathLst>
              <a:path w="313689" h="886460">
                <a:moveTo>
                  <a:pt x="313626" y="886358"/>
                </a:moveTo>
                <a:lnTo>
                  <a:pt x="0" y="886358"/>
                </a:lnTo>
                <a:lnTo>
                  <a:pt x="0" y="0"/>
                </a:lnTo>
                <a:lnTo>
                  <a:pt x="313626" y="0"/>
                </a:lnTo>
                <a:lnTo>
                  <a:pt x="313626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40" name="object 46"/>
          <p:cNvSpPr txBox="1"/>
          <p:nvPr/>
        </p:nvSpPr>
        <p:spPr>
          <a:xfrm>
            <a:off x="240772" y="249381"/>
            <a:ext cx="5093228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b="1" spc="-150" dirty="0">
                <a:solidFill>
                  <a:srgbClr val="FFFFFF"/>
                </a:solidFill>
                <a:latin typeface="Arial"/>
                <a:cs typeface="Arial"/>
              </a:rPr>
              <a:t>LOGROS   ACADÉMICOS</a:t>
            </a:r>
            <a:endParaRPr sz="2250" spc="-150" dirty="0">
              <a:latin typeface="Arial"/>
              <a:cs typeface="Arial"/>
            </a:endParaRPr>
          </a:p>
        </p:txBody>
      </p:sp>
      <p:sp>
        <p:nvSpPr>
          <p:cNvPr id="144" name="object 5"/>
          <p:cNvSpPr/>
          <p:nvPr/>
        </p:nvSpPr>
        <p:spPr>
          <a:xfrm>
            <a:off x="218066" y="1184275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61" y="0"/>
                </a:lnTo>
                <a:lnTo>
                  <a:pt x="12071" y="1549"/>
                </a:lnTo>
                <a:lnTo>
                  <a:pt x="5789" y="5780"/>
                </a:lnTo>
                <a:lnTo>
                  <a:pt x="1553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3" y="937070"/>
                </a:lnTo>
                <a:lnTo>
                  <a:pt x="5789" y="943355"/>
                </a:lnTo>
                <a:lnTo>
                  <a:pt x="12071" y="947593"/>
                </a:lnTo>
                <a:lnTo>
                  <a:pt x="19761" y="949147"/>
                </a:lnTo>
                <a:lnTo>
                  <a:pt x="692086" y="949147"/>
                </a:lnTo>
                <a:lnTo>
                  <a:pt x="699798" y="947593"/>
                </a:lnTo>
                <a:lnTo>
                  <a:pt x="706091" y="943355"/>
                </a:lnTo>
                <a:lnTo>
                  <a:pt x="710331" y="937070"/>
                </a:lnTo>
                <a:lnTo>
                  <a:pt x="711885" y="929373"/>
                </a:lnTo>
                <a:lnTo>
                  <a:pt x="711885" y="235838"/>
                </a:lnTo>
                <a:lnTo>
                  <a:pt x="710222" y="231330"/>
                </a:lnTo>
                <a:lnTo>
                  <a:pt x="516724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object 6"/>
          <p:cNvSpPr/>
          <p:nvPr/>
        </p:nvSpPr>
        <p:spPr>
          <a:xfrm>
            <a:off x="732222" y="1184275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48" y="225204"/>
                </a:lnTo>
                <a:lnTo>
                  <a:pt x="5775" y="231490"/>
                </a:lnTo>
                <a:lnTo>
                  <a:pt x="12055" y="235731"/>
                </a:lnTo>
                <a:lnTo>
                  <a:pt x="19761" y="237286"/>
                </a:lnTo>
                <a:lnTo>
                  <a:pt x="197726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bject 12"/>
          <p:cNvSpPr txBox="1"/>
          <p:nvPr/>
        </p:nvSpPr>
        <p:spPr>
          <a:xfrm>
            <a:off x="237728" y="1295400"/>
            <a:ext cx="752872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  <a:endParaRPr sz="42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bject 5"/>
          <p:cNvSpPr/>
          <p:nvPr/>
        </p:nvSpPr>
        <p:spPr>
          <a:xfrm>
            <a:off x="228600" y="4384675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61" y="0"/>
                </a:lnTo>
                <a:lnTo>
                  <a:pt x="12071" y="1549"/>
                </a:lnTo>
                <a:lnTo>
                  <a:pt x="5789" y="5780"/>
                </a:lnTo>
                <a:lnTo>
                  <a:pt x="1553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3" y="937070"/>
                </a:lnTo>
                <a:lnTo>
                  <a:pt x="5789" y="943355"/>
                </a:lnTo>
                <a:lnTo>
                  <a:pt x="12071" y="947593"/>
                </a:lnTo>
                <a:lnTo>
                  <a:pt x="19761" y="949147"/>
                </a:lnTo>
                <a:lnTo>
                  <a:pt x="692086" y="949147"/>
                </a:lnTo>
                <a:lnTo>
                  <a:pt x="699798" y="947593"/>
                </a:lnTo>
                <a:lnTo>
                  <a:pt x="706091" y="943355"/>
                </a:lnTo>
                <a:lnTo>
                  <a:pt x="710331" y="937070"/>
                </a:lnTo>
                <a:lnTo>
                  <a:pt x="711885" y="929373"/>
                </a:lnTo>
                <a:lnTo>
                  <a:pt x="711885" y="235838"/>
                </a:lnTo>
                <a:lnTo>
                  <a:pt x="710222" y="231330"/>
                </a:lnTo>
                <a:lnTo>
                  <a:pt x="516724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bject 6"/>
          <p:cNvSpPr/>
          <p:nvPr/>
        </p:nvSpPr>
        <p:spPr>
          <a:xfrm>
            <a:off x="742756" y="4384675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48" y="225204"/>
                </a:lnTo>
                <a:lnTo>
                  <a:pt x="5775" y="231490"/>
                </a:lnTo>
                <a:lnTo>
                  <a:pt x="12055" y="235731"/>
                </a:lnTo>
                <a:lnTo>
                  <a:pt x="19761" y="237286"/>
                </a:lnTo>
                <a:lnTo>
                  <a:pt x="197726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object 12"/>
          <p:cNvSpPr txBox="1"/>
          <p:nvPr/>
        </p:nvSpPr>
        <p:spPr>
          <a:xfrm>
            <a:off x="248262" y="4495800"/>
            <a:ext cx="752872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sz="42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object 11"/>
          <p:cNvSpPr/>
          <p:nvPr/>
        </p:nvSpPr>
        <p:spPr>
          <a:xfrm>
            <a:off x="278105" y="5887644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1" y="937078"/>
                </a:lnTo>
                <a:lnTo>
                  <a:pt x="5783" y="943367"/>
                </a:lnTo>
                <a:lnTo>
                  <a:pt x="12060" y="947605"/>
                </a:lnTo>
                <a:lnTo>
                  <a:pt x="19748" y="949159"/>
                </a:lnTo>
                <a:lnTo>
                  <a:pt x="692073" y="949159"/>
                </a:lnTo>
                <a:lnTo>
                  <a:pt x="699785" y="947605"/>
                </a:lnTo>
                <a:lnTo>
                  <a:pt x="706078" y="943367"/>
                </a:lnTo>
                <a:lnTo>
                  <a:pt x="710318" y="937078"/>
                </a:lnTo>
                <a:lnTo>
                  <a:pt x="711873" y="929373"/>
                </a:lnTo>
                <a:lnTo>
                  <a:pt x="711873" y="235851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bject 12"/>
          <p:cNvSpPr/>
          <p:nvPr/>
        </p:nvSpPr>
        <p:spPr>
          <a:xfrm>
            <a:off x="792237" y="5887632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7"/>
                </a:lnTo>
                <a:lnTo>
                  <a:pt x="5781" y="231506"/>
                </a:lnTo>
                <a:lnTo>
                  <a:pt x="12065" y="235745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object 13"/>
          <p:cNvSpPr txBox="1"/>
          <p:nvPr/>
        </p:nvSpPr>
        <p:spPr>
          <a:xfrm>
            <a:off x="304800" y="6096000"/>
            <a:ext cx="83753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sz="42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CuadroTexto 140"/>
          <p:cNvSpPr txBox="1"/>
          <p:nvPr/>
        </p:nvSpPr>
        <p:spPr>
          <a:xfrm>
            <a:off x="0" y="7480431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"/>
          <p:cNvSpPr/>
          <p:nvPr/>
        </p:nvSpPr>
        <p:spPr>
          <a:xfrm>
            <a:off x="858560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8"/>
          <p:cNvSpPr/>
          <p:nvPr/>
        </p:nvSpPr>
        <p:spPr>
          <a:xfrm>
            <a:off x="8940800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9"/>
          <p:cNvSpPr/>
          <p:nvPr/>
        </p:nvSpPr>
        <p:spPr>
          <a:xfrm>
            <a:off x="9911943" y="5129288"/>
            <a:ext cx="122555" cy="981075"/>
          </a:xfrm>
          <a:custGeom>
            <a:avLst/>
            <a:gdLst/>
            <a:ahLst/>
            <a:cxnLst/>
            <a:rect l="l" t="t" r="r" b="b"/>
            <a:pathLst>
              <a:path w="122554" h="981075">
                <a:moveTo>
                  <a:pt x="122123" y="0"/>
                </a:moveTo>
                <a:lnTo>
                  <a:pt x="57645" y="4864"/>
                </a:lnTo>
                <a:lnTo>
                  <a:pt x="42697" y="5372"/>
                </a:lnTo>
                <a:lnTo>
                  <a:pt x="0" y="5956"/>
                </a:lnTo>
                <a:lnTo>
                  <a:pt x="0" y="980579"/>
                </a:lnTo>
                <a:lnTo>
                  <a:pt x="122123" y="980579"/>
                </a:lnTo>
                <a:lnTo>
                  <a:pt x="1221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280908" y="4135031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51"/>
                </a:lnTo>
                <a:lnTo>
                  <a:pt x="5783" y="5786"/>
                </a:lnTo>
                <a:lnTo>
                  <a:pt x="1551" y="12071"/>
                </a:lnTo>
                <a:lnTo>
                  <a:pt x="0" y="19773"/>
                </a:lnTo>
                <a:lnTo>
                  <a:pt x="0" y="929386"/>
                </a:lnTo>
                <a:lnTo>
                  <a:pt x="1551" y="937090"/>
                </a:lnTo>
                <a:lnTo>
                  <a:pt x="5783" y="943379"/>
                </a:lnTo>
                <a:lnTo>
                  <a:pt x="12060" y="947618"/>
                </a:lnTo>
                <a:lnTo>
                  <a:pt x="19748" y="949172"/>
                </a:lnTo>
                <a:lnTo>
                  <a:pt x="692073" y="949172"/>
                </a:lnTo>
                <a:lnTo>
                  <a:pt x="699785" y="947618"/>
                </a:lnTo>
                <a:lnTo>
                  <a:pt x="706078" y="943379"/>
                </a:lnTo>
                <a:lnTo>
                  <a:pt x="710318" y="937090"/>
                </a:lnTo>
                <a:lnTo>
                  <a:pt x="711873" y="929386"/>
                </a:lnTo>
                <a:lnTo>
                  <a:pt x="711873" y="235851"/>
                </a:lnTo>
                <a:lnTo>
                  <a:pt x="710209" y="231355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" name="object 3"/>
          <p:cNvSpPr/>
          <p:nvPr/>
        </p:nvSpPr>
        <p:spPr>
          <a:xfrm>
            <a:off x="795040" y="4135044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7"/>
                </a:lnTo>
                <a:lnTo>
                  <a:pt x="5781" y="231506"/>
                </a:lnTo>
                <a:lnTo>
                  <a:pt x="12065" y="235745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" name="object 4"/>
          <p:cNvSpPr txBox="1"/>
          <p:nvPr/>
        </p:nvSpPr>
        <p:spPr>
          <a:xfrm>
            <a:off x="304800" y="4343400"/>
            <a:ext cx="62139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76702" y="5980837"/>
            <a:ext cx="1143000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005"/>
              </a:spcBef>
            </a:pPr>
            <a:r>
              <a:rPr lang="es-ES" sz="5700" b="1" spc="-300" dirty="0">
                <a:solidFill>
                  <a:srgbClr val="003976"/>
                </a:solidFill>
                <a:latin typeface="Arial"/>
                <a:cs typeface="Arial"/>
              </a:rPr>
              <a:t>8%</a:t>
            </a:r>
            <a:endParaRPr sz="5700" spc="-3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3000" y="2735758"/>
            <a:ext cx="319735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003976"/>
                </a:solidFill>
                <a:latin typeface="Arial"/>
                <a:cs typeface="Arial"/>
              </a:rPr>
              <a:t>EL  PROMEDIO  DE  ÍNDICE ACADÉMICO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3976"/>
                </a:solidFill>
                <a:latin typeface="Arial"/>
                <a:cs typeface="Arial"/>
              </a:rPr>
              <a:t>DE LOS ESTUDIANTES </a:t>
            </a:r>
            <a:r>
              <a:rPr lang="es-HN" sz="1600" dirty="0">
                <a:solidFill>
                  <a:srgbClr val="003976"/>
                </a:solidFill>
                <a:latin typeface="Arial"/>
                <a:cs typeface="Arial"/>
              </a:rPr>
              <a:t>AUMENTÓ </a:t>
            </a:r>
            <a:r>
              <a:rPr sz="1600" dirty="0">
                <a:solidFill>
                  <a:srgbClr val="003976"/>
                </a:solidFill>
                <a:latin typeface="Arial"/>
                <a:cs typeface="Arial"/>
              </a:rPr>
              <a:t>DE</a:t>
            </a:r>
            <a:r>
              <a:rPr lang="es-ES" sz="1600" dirty="0">
                <a:solidFill>
                  <a:srgbClr val="003976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143000" y="6225367"/>
            <a:ext cx="2741865" cy="4862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sz="1600" dirty="0">
                <a:solidFill>
                  <a:srgbClr val="003976"/>
                </a:solidFill>
                <a:latin typeface="Arial"/>
                <a:cs typeface="Arial"/>
              </a:rPr>
              <a:t>EL NÚMERO DE REPROBADOS  BAJÓ  DE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78130" y="2534869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1" y="937070"/>
                </a:lnTo>
                <a:lnTo>
                  <a:pt x="5783" y="943355"/>
                </a:lnTo>
                <a:lnTo>
                  <a:pt x="12060" y="947593"/>
                </a:lnTo>
                <a:lnTo>
                  <a:pt x="19748" y="949147"/>
                </a:lnTo>
                <a:lnTo>
                  <a:pt x="692073" y="949147"/>
                </a:lnTo>
                <a:lnTo>
                  <a:pt x="699785" y="947593"/>
                </a:lnTo>
                <a:lnTo>
                  <a:pt x="706078" y="943355"/>
                </a:lnTo>
                <a:lnTo>
                  <a:pt x="710318" y="937070"/>
                </a:lnTo>
                <a:lnTo>
                  <a:pt x="711873" y="929373"/>
                </a:lnTo>
                <a:lnTo>
                  <a:pt x="711873" y="235838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9" name="object 19"/>
          <p:cNvSpPr/>
          <p:nvPr/>
        </p:nvSpPr>
        <p:spPr>
          <a:xfrm>
            <a:off x="792262" y="2534869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5"/>
                </a:lnTo>
                <a:lnTo>
                  <a:pt x="5781" y="231500"/>
                </a:lnTo>
                <a:lnTo>
                  <a:pt x="12065" y="235734"/>
                </a:lnTo>
                <a:lnTo>
                  <a:pt x="19773" y="237286"/>
                </a:lnTo>
                <a:lnTo>
                  <a:pt x="197739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0" name="object 20"/>
          <p:cNvSpPr txBox="1"/>
          <p:nvPr/>
        </p:nvSpPr>
        <p:spPr>
          <a:xfrm>
            <a:off x="302022" y="2743200"/>
            <a:ext cx="62139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14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847645" y="6556654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29687" y="6872721"/>
            <a:ext cx="728408" cy="331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38642" y="6607162"/>
            <a:ext cx="492480" cy="740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7620952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10058400" y="0"/>
                </a:moveTo>
                <a:lnTo>
                  <a:pt x="10058400" y="151447"/>
                </a:lnTo>
                <a:lnTo>
                  <a:pt x="0" y="151447"/>
                </a:lnTo>
                <a:lnTo>
                  <a:pt x="0" y="0"/>
                </a:lnTo>
                <a:lnTo>
                  <a:pt x="10058400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62600" y="2811958"/>
            <a:ext cx="955675" cy="591185"/>
          </a:xfrm>
          <a:custGeom>
            <a:avLst/>
            <a:gdLst/>
            <a:ahLst/>
            <a:cxnLst/>
            <a:rect l="l" t="t" r="r" b="b"/>
            <a:pathLst>
              <a:path w="955675" h="591185">
                <a:moveTo>
                  <a:pt x="353107" y="159092"/>
                </a:moveTo>
                <a:lnTo>
                  <a:pt x="11096" y="485089"/>
                </a:lnTo>
                <a:lnTo>
                  <a:pt x="0" y="512171"/>
                </a:lnTo>
                <a:lnTo>
                  <a:pt x="2774" y="526555"/>
                </a:lnTo>
                <a:lnTo>
                  <a:pt x="51660" y="579856"/>
                </a:lnTo>
                <a:lnTo>
                  <a:pt x="78774" y="590981"/>
                </a:lnTo>
                <a:lnTo>
                  <a:pt x="86235" y="590252"/>
                </a:lnTo>
                <a:lnTo>
                  <a:pt x="93343" y="588110"/>
                </a:lnTo>
                <a:lnTo>
                  <a:pt x="99900" y="584622"/>
                </a:lnTo>
                <a:lnTo>
                  <a:pt x="105711" y="579856"/>
                </a:lnTo>
                <a:lnTo>
                  <a:pt x="324088" y="361619"/>
                </a:lnTo>
                <a:lnTo>
                  <a:pt x="337650" y="352561"/>
                </a:lnTo>
                <a:lnTo>
                  <a:pt x="353118" y="349542"/>
                </a:lnTo>
                <a:lnTo>
                  <a:pt x="690733" y="349542"/>
                </a:lnTo>
                <a:lnTo>
                  <a:pt x="736671" y="303590"/>
                </a:lnTo>
                <a:lnTo>
                  <a:pt x="530452" y="303590"/>
                </a:lnTo>
                <a:lnTo>
                  <a:pt x="514957" y="300568"/>
                </a:lnTo>
                <a:lnTo>
                  <a:pt x="501316" y="291503"/>
                </a:lnTo>
                <a:lnTo>
                  <a:pt x="380196" y="170332"/>
                </a:lnTo>
                <a:lnTo>
                  <a:pt x="374378" y="165554"/>
                </a:lnTo>
                <a:lnTo>
                  <a:pt x="367804" y="162026"/>
                </a:lnTo>
                <a:lnTo>
                  <a:pt x="360654" y="159841"/>
                </a:lnTo>
                <a:lnTo>
                  <a:pt x="353107" y="159092"/>
                </a:lnTo>
                <a:close/>
              </a:path>
              <a:path w="955675" h="591185">
                <a:moveTo>
                  <a:pt x="690733" y="349542"/>
                </a:moveTo>
                <a:lnTo>
                  <a:pt x="353118" y="349542"/>
                </a:lnTo>
                <a:lnTo>
                  <a:pt x="368613" y="352561"/>
                </a:lnTo>
                <a:lnTo>
                  <a:pt x="382254" y="361619"/>
                </a:lnTo>
                <a:lnTo>
                  <a:pt x="501316" y="480707"/>
                </a:lnTo>
                <a:lnTo>
                  <a:pt x="530323" y="492569"/>
                </a:lnTo>
                <a:lnTo>
                  <a:pt x="538444" y="491785"/>
                </a:lnTo>
                <a:lnTo>
                  <a:pt x="546180" y="489491"/>
                </a:lnTo>
                <a:lnTo>
                  <a:pt x="553310" y="485770"/>
                </a:lnTo>
                <a:lnTo>
                  <a:pt x="559609" y="480707"/>
                </a:lnTo>
                <a:lnTo>
                  <a:pt x="690733" y="349542"/>
                </a:lnTo>
                <a:close/>
              </a:path>
              <a:path w="955675" h="591185">
                <a:moveTo>
                  <a:pt x="911577" y="0"/>
                </a:moveTo>
                <a:lnTo>
                  <a:pt x="714295" y="0"/>
                </a:lnTo>
                <a:lnTo>
                  <a:pt x="709304" y="3238"/>
                </a:lnTo>
                <a:lnTo>
                  <a:pt x="707247" y="8356"/>
                </a:lnTo>
                <a:lnTo>
                  <a:pt x="705202" y="13335"/>
                </a:lnTo>
                <a:lnTo>
                  <a:pt x="706383" y="19062"/>
                </a:lnTo>
                <a:lnTo>
                  <a:pt x="747239" y="59918"/>
                </a:lnTo>
                <a:lnTo>
                  <a:pt x="753106" y="65608"/>
                </a:lnTo>
                <a:lnTo>
                  <a:pt x="756472" y="73545"/>
                </a:lnTo>
                <a:lnTo>
                  <a:pt x="756472" y="90106"/>
                </a:lnTo>
                <a:lnTo>
                  <a:pt x="753106" y="98018"/>
                </a:lnTo>
                <a:lnTo>
                  <a:pt x="747239" y="103720"/>
                </a:lnTo>
                <a:lnTo>
                  <a:pt x="559482" y="291503"/>
                </a:lnTo>
                <a:lnTo>
                  <a:pt x="545920" y="300568"/>
                </a:lnTo>
                <a:lnTo>
                  <a:pt x="530452" y="303590"/>
                </a:lnTo>
                <a:lnTo>
                  <a:pt x="736671" y="303590"/>
                </a:lnTo>
                <a:lnTo>
                  <a:pt x="847874" y="192328"/>
                </a:lnTo>
                <a:lnTo>
                  <a:pt x="855786" y="189102"/>
                </a:lnTo>
                <a:lnTo>
                  <a:pt x="952937" y="189102"/>
                </a:lnTo>
                <a:lnTo>
                  <a:pt x="955074" y="44246"/>
                </a:lnTo>
                <a:lnTo>
                  <a:pt x="935964" y="7479"/>
                </a:lnTo>
                <a:lnTo>
                  <a:pt x="920220" y="862"/>
                </a:lnTo>
                <a:lnTo>
                  <a:pt x="911577" y="0"/>
                </a:lnTo>
                <a:close/>
              </a:path>
              <a:path w="955675" h="591185">
                <a:moveTo>
                  <a:pt x="952937" y="189102"/>
                </a:moveTo>
                <a:lnTo>
                  <a:pt x="872182" y="189102"/>
                </a:lnTo>
                <a:lnTo>
                  <a:pt x="880081" y="192328"/>
                </a:lnTo>
                <a:lnTo>
                  <a:pt x="929446" y="241998"/>
                </a:lnTo>
                <a:lnTo>
                  <a:pt x="933243" y="245770"/>
                </a:lnTo>
                <a:lnTo>
                  <a:pt x="938958" y="246938"/>
                </a:lnTo>
                <a:lnTo>
                  <a:pt x="943949" y="244919"/>
                </a:lnTo>
                <a:lnTo>
                  <a:pt x="948928" y="242836"/>
                </a:lnTo>
                <a:lnTo>
                  <a:pt x="952153" y="237998"/>
                </a:lnTo>
                <a:lnTo>
                  <a:pt x="952293" y="232727"/>
                </a:lnTo>
                <a:lnTo>
                  <a:pt x="952937" y="189102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7" name="object 27"/>
          <p:cNvSpPr/>
          <p:nvPr/>
        </p:nvSpPr>
        <p:spPr>
          <a:xfrm>
            <a:off x="8569859" y="2445842"/>
            <a:ext cx="540385" cy="0"/>
          </a:xfrm>
          <a:custGeom>
            <a:avLst/>
            <a:gdLst/>
            <a:ahLst/>
            <a:cxnLst/>
            <a:rect l="l" t="t" r="r" b="b"/>
            <a:pathLst>
              <a:path w="540384">
                <a:moveTo>
                  <a:pt x="0" y="0"/>
                </a:moveTo>
                <a:lnTo>
                  <a:pt x="539775" y="0"/>
                </a:lnTo>
              </a:path>
            </a:pathLst>
          </a:custGeom>
          <a:ln w="35458">
            <a:solidFill>
              <a:srgbClr val="99D6D4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8" name="object 28"/>
          <p:cNvSpPr/>
          <p:nvPr/>
        </p:nvSpPr>
        <p:spPr>
          <a:xfrm>
            <a:off x="8719974" y="2721254"/>
            <a:ext cx="662305" cy="62230"/>
          </a:xfrm>
          <a:custGeom>
            <a:avLst/>
            <a:gdLst/>
            <a:ahLst/>
            <a:cxnLst/>
            <a:rect l="l" t="t" r="r" b="b"/>
            <a:pathLst>
              <a:path w="662304" h="62230">
                <a:moveTo>
                  <a:pt x="31102" y="0"/>
                </a:moveTo>
                <a:lnTo>
                  <a:pt x="18998" y="2442"/>
                </a:lnTo>
                <a:lnTo>
                  <a:pt x="9112" y="9099"/>
                </a:lnTo>
                <a:lnTo>
                  <a:pt x="2445" y="18966"/>
                </a:lnTo>
                <a:lnTo>
                  <a:pt x="0" y="31038"/>
                </a:lnTo>
                <a:lnTo>
                  <a:pt x="2444" y="43110"/>
                </a:lnTo>
                <a:lnTo>
                  <a:pt x="9104" y="52978"/>
                </a:lnTo>
                <a:lnTo>
                  <a:pt x="18972" y="59635"/>
                </a:lnTo>
                <a:lnTo>
                  <a:pt x="31038" y="62077"/>
                </a:lnTo>
                <a:lnTo>
                  <a:pt x="631037" y="62077"/>
                </a:lnTo>
                <a:lnTo>
                  <a:pt x="643107" y="59635"/>
                </a:lnTo>
                <a:lnTo>
                  <a:pt x="652970" y="52978"/>
                </a:lnTo>
                <a:lnTo>
                  <a:pt x="659623" y="43110"/>
                </a:lnTo>
                <a:lnTo>
                  <a:pt x="662063" y="31038"/>
                </a:lnTo>
                <a:lnTo>
                  <a:pt x="659763" y="19312"/>
                </a:lnTo>
                <a:lnTo>
                  <a:pt x="653473" y="9637"/>
                </a:lnTo>
                <a:lnTo>
                  <a:pt x="644109" y="2922"/>
                </a:lnTo>
                <a:lnTo>
                  <a:pt x="632586" y="76"/>
                </a:lnTo>
                <a:lnTo>
                  <a:pt x="31102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9" name="object 29"/>
          <p:cNvSpPr/>
          <p:nvPr/>
        </p:nvSpPr>
        <p:spPr>
          <a:xfrm>
            <a:off x="8534400" y="2133600"/>
            <a:ext cx="883285" cy="1111250"/>
          </a:xfrm>
          <a:custGeom>
            <a:avLst/>
            <a:gdLst/>
            <a:ahLst/>
            <a:cxnLst/>
            <a:rect l="l" t="t" r="r" b="b"/>
            <a:pathLst>
              <a:path w="883284" h="1111250">
                <a:moveTo>
                  <a:pt x="64604" y="365442"/>
                </a:moveTo>
                <a:lnTo>
                  <a:pt x="29159" y="365442"/>
                </a:lnTo>
                <a:lnTo>
                  <a:pt x="29159" y="547776"/>
                </a:lnTo>
                <a:lnTo>
                  <a:pt x="36136" y="582244"/>
                </a:lnTo>
                <a:lnTo>
                  <a:pt x="55151" y="610425"/>
                </a:lnTo>
                <a:lnTo>
                  <a:pt x="83332" y="629443"/>
                </a:lnTo>
                <a:lnTo>
                  <a:pt x="117805" y="636422"/>
                </a:lnTo>
                <a:lnTo>
                  <a:pt x="152539" y="636422"/>
                </a:lnTo>
                <a:lnTo>
                  <a:pt x="159246" y="652257"/>
                </a:lnTo>
                <a:lnTo>
                  <a:pt x="169629" y="665680"/>
                </a:lnTo>
                <a:lnTo>
                  <a:pt x="183052" y="676059"/>
                </a:lnTo>
                <a:lnTo>
                  <a:pt x="198882" y="682764"/>
                </a:lnTo>
                <a:lnTo>
                  <a:pt x="198882" y="1103160"/>
                </a:lnTo>
                <a:lnTo>
                  <a:pt x="206832" y="1111097"/>
                </a:lnTo>
                <a:lnTo>
                  <a:pt x="226402" y="1111097"/>
                </a:lnTo>
                <a:lnTo>
                  <a:pt x="234353" y="1103160"/>
                </a:lnTo>
                <a:lnTo>
                  <a:pt x="234353" y="779754"/>
                </a:lnTo>
                <a:lnTo>
                  <a:pt x="834339" y="779754"/>
                </a:lnTo>
                <a:lnTo>
                  <a:pt x="834339" y="744283"/>
                </a:lnTo>
                <a:lnTo>
                  <a:pt x="234353" y="744283"/>
                </a:lnTo>
                <a:lnTo>
                  <a:pt x="234353" y="685190"/>
                </a:lnTo>
                <a:lnTo>
                  <a:pt x="834339" y="685190"/>
                </a:lnTo>
                <a:lnTo>
                  <a:pt x="834339" y="682764"/>
                </a:lnTo>
                <a:lnTo>
                  <a:pt x="853808" y="673760"/>
                </a:lnTo>
                <a:lnTo>
                  <a:pt x="869251" y="659253"/>
                </a:lnTo>
                <a:lnTo>
                  <a:pt x="874413" y="649731"/>
                </a:lnTo>
                <a:lnTo>
                  <a:pt x="216611" y="649731"/>
                </a:lnTo>
                <a:lnTo>
                  <a:pt x="204546" y="647286"/>
                </a:lnTo>
                <a:lnTo>
                  <a:pt x="194683" y="640622"/>
                </a:lnTo>
                <a:lnTo>
                  <a:pt x="188027" y="630754"/>
                </a:lnTo>
                <a:lnTo>
                  <a:pt x="185585" y="618693"/>
                </a:lnTo>
                <a:lnTo>
                  <a:pt x="188027" y="606621"/>
                </a:lnTo>
                <a:lnTo>
                  <a:pt x="191843" y="600963"/>
                </a:lnTo>
                <a:lnTo>
                  <a:pt x="117805" y="600963"/>
                </a:lnTo>
                <a:lnTo>
                  <a:pt x="97116" y="596777"/>
                </a:lnTo>
                <a:lnTo>
                  <a:pt x="80203" y="585366"/>
                </a:lnTo>
                <a:lnTo>
                  <a:pt x="68791" y="568458"/>
                </a:lnTo>
                <a:lnTo>
                  <a:pt x="64604" y="547776"/>
                </a:lnTo>
                <a:lnTo>
                  <a:pt x="64604" y="365442"/>
                </a:lnTo>
                <a:close/>
              </a:path>
              <a:path w="883284" h="1111250">
                <a:moveTo>
                  <a:pt x="834339" y="779754"/>
                </a:moveTo>
                <a:lnTo>
                  <a:pt x="798880" y="779754"/>
                </a:lnTo>
                <a:lnTo>
                  <a:pt x="798880" y="1103160"/>
                </a:lnTo>
                <a:lnTo>
                  <a:pt x="806818" y="1111097"/>
                </a:lnTo>
                <a:lnTo>
                  <a:pt x="826414" y="1111097"/>
                </a:lnTo>
                <a:lnTo>
                  <a:pt x="834339" y="1103160"/>
                </a:lnTo>
                <a:lnTo>
                  <a:pt x="834339" y="779754"/>
                </a:lnTo>
                <a:close/>
              </a:path>
              <a:path w="883284" h="1111250">
                <a:moveTo>
                  <a:pt x="310248" y="779754"/>
                </a:moveTo>
                <a:lnTo>
                  <a:pt x="273710" y="779754"/>
                </a:lnTo>
                <a:lnTo>
                  <a:pt x="285381" y="826477"/>
                </a:lnTo>
                <a:lnTo>
                  <a:pt x="293895" y="845274"/>
                </a:lnTo>
                <a:lnTo>
                  <a:pt x="308160" y="860461"/>
                </a:lnTo>
                <a:lnTo>
                  <a:pt x="326352" y="870617"/>
                </a:lnTo>
                <a:lnTo>
                  <a:pt x="346646" y="874318"/>
                </a:lnTo>
                <a:lnTo>
                  <a:pt x="686574" y="874318"/>
                </a:lnTo>
                <a:lnTo>
                  <a:pt x="706873" y="870617"/>
                </a:lnTo>
                <a:lnTo>
                  <a:pt x="725065" y="860461"/>
                </a:lnTo>
                <a:lnTo>
                  <a:pt x="739327" y="845274"/>
                </a:lnTo>
                <a:lnTo>
                  <a:pt x="742237" y="838847"/>
                </a:lnTo>
                <a:lnTo>
                  <a:pt x="346646" y="838847"/>
                </a:lnTo>
                <a:lnTo>
                  <a:pt x="338054" y="837114"/>
                </a:lnTo>
                <a:lnTo>
                  <a:pt x="329990" y="832478"/>
                </a:lnTo>
                <a:lnTo>
                  <a:pt x="323536" y="825785"/>
                </a:lnTo>
                <a:lnTo>
                  <a:pt x="319773" y="817879"/>
                </a:lnTo>
                <a:lnTo>
                  <a:pt x="310248" y="779754"/>
                </a:lnTo>
                <a:close/>
              </a:path>
              <a:path w="883284" h="1111250">
                <a:moveTo>
                  <a:pt x="457987" y="779754"/>
                </a:moveTo>
                <a:lnTo>
                  <a:pt x="422516" y="779754"/>
                </a:lnTo>
                <a:lnTo>
                  <a:pt x="422516" y="838847"/>
                </a:lnTo>
                <a:lnTo>
                  <a:pt x="457987" y="838847"/>
                </a:lnTo>
                <a:lnTo>
                  <a:pt x="457987" y="779754"/>
                </a:lnTo>
                <a:close/>
              </a:path>
              <a:path w="883284" h="1111250">
                <a:moveTo>
                  <a:pt x="610692" y="779754"/>
                </a:moveTo>
                <a:lnTo>
                  <a:pt x="575233" y="779754"/>
                </a:lnTo>
                <a:lnTo>
                  <a:pt x="575233" y="838847"/>
                </a:lnTo>
                <a:lnTo>
                  <a:pt x="610692" y="838847"/>
                </a:lnTo>
                <a:lnTo>
                  <a:pt x="610692" y="779754"/>
                </a:lnTo>
                <a:close/>
              </a:path>
              <a:path w="883284" h="1111250">
                <a:moveTo>
                  <a:pt x="759510" y="779754"/>
                </a:moveTo>
                <a:lnTo>
                  <a:pt x="722985" y="779754"/>
                </a:lnTo>
                <a:lnTo>
                  <a:pt x="713447" y="817879"/>
                </a:lnTo>
                <a:lnTo>
                  <a:pt x="709677" y="825785"/>
                </a:lnTo>
                <a:lnTo>
                  <a:pt x="703221" y="832478"/>
                </a:lnTo>
                <a:lnTo>
                  <a:pt x="695159" y="837114"/>
                </a:lnTo>
                <a:lnTo>
                  <a:pt x="686574" y="838847"/>
                </a:lnTo>
                <a:lnTo>
                  <a:pt x="742237" y="838847"/>
                </a:lnTo>
                <a:lnTo>
                  <a:pt x="747839" y="826477"/>
                </a:lnTo>
                <a:lnTo>
                  <a:pt x="759510" y="779754"/>
                </a:lnTo>
                <a:close/>
              </a:path>
              <a:path w="883284" h="1111250">
                <a:moveTo>
                  <a:pt x="834339" y="685190"/>
                </a:moveTo>
                <a:lnTo>
                  <a:pt x="798868" y="685190"/>
                </a:lnTo>
                <a:lnTo>
                  <a:pt x="798868" y="744283"/>
                </a:lnTo>
                <a:lnTo>
                  <a:pt x="834339" y="744283"/>
                </a:lnTo>
                <a:lnTo>
                  <a:pt x="834339" y="685190"/>
                </a:lnTo>
                <a:close/>
              </a:path>
              <a:path w="883284" h="1111250">
                <a:moveTo>
                  <a:pt x="874450" y="587743"/>
                </a:moveTo>
                <a:lnTo>
                  <a:pt x="818070" y="587743"/>
                </a:lnTo>
                <a:lnTo>
                  <a:pt x="829646" y="590582"/>
                </a:lnTo>
                <a:lnTo>
                  <a:pt x="839041" y="597293"/>
                </a:lnTo>
                <a:lnTo>
                  <a:pt x="845345" y="606967"/>
                </a:lnTo>
                <a:lnTo>
                  <a:pt x="847648" y="618693"/>
                </a:lnTo>
                <a:lnTo>
                  <a:pt x="845206" y="630754"/>
                </a:lnTo>
                <a:lnTo>
                  <a:pt x="838549" y="640622"/>
                </a:lnTo>
                <a:lnTo>
                  <a:pt x="828682" y="647286"/>
                </a:lnTo>
                <a:lnTo>
                  <a:pt x="816610" y="649731"/>
                </a:lnTo>
                <a:lnTo>
                  <a:pt x="874413" y="649731"/>
                </a:lnTo>
                <a:lnTo>
                  <a:pt x="879426" y="640484"/>
                </a:lnTo>
                <a:lnTo>
                  <a:pt x="883094" y="618693"/>
                </a:lnTo>
                <a:lnTo>
                  <a:pt x="879319" y="596578"/>
                </a:lnTo>
                <a:lnTo>
                  <a:pt x="874450" y="587743"/>
                </a:lnTo>
                <a:close/>
              </a:path>
              <a:path w="883284" h="1111250">
                <a:moveTo>
                  <a:pt x="230670" y="400964"/>
                </a:moveTo>
                <a:lnTo>
                  <a:pt x="200139" y="554253"/>
                </a:lnTo>
                <a:lnTo>
                  <a:pt x="183872" y="560828"/>
                </a:lnTo>
                <a:lnTo>
                  <a:pt x="170072" y="571250"/>
                </a:lnTo>
                <a:lnTo>
                  <a:pt x="159405" y="584851"/>
                </a:lnTo>
                <a:lnTo>
                  <a:pt x="152539" y="600963"/>
                </a:lnTo>
                <a:lnTo>
                  <a:pt x="191843" y="600963"/>
                </a:lnTo>
                <a:lnTo>
                  <a:pt x="194683" y="596753"/>
                </a:lnTo>
                <a:lnTo>
                  <a:pt x="204546" y="590096"/>
                </a:lnTo>
                <a:lnTo>
                  <a:pt x="216611" y="587654"/>
                </a:lnTo>
                <a:lnTo>
                  <a:pt x="874401" y="587654"/>
                </a:lnTo>
                <a:lnTo>
                  <a:pt x="868860" y="577600"/>
                </a:lnTo>
                <a:lnTo>
                  <a:pt x="853015" y="563059"/>
                </a:lnTo>
                <a:lnTo>
                  <a:pt x="833081" y="554253"/>
                </a:lnTo>
                <a:lnTo>
                  <a:pt x="832910" y="552195"/>
                </a:lnTo>
                <a:lnTo>
                  <a:pt x="235889" y="552195"/>
                </a:lnTo>
                <a:lnTo>
                  <a:pt x="246875" y="420103"/>
                </a:lnTo>
                <a:lnTo>
                  <a:pt x="246052" y="413105"/>
                </a:lnTo>
                <a:lnTo>
                  <a:pt x="242730" y="407171"/>
                </a:lnTo>
                <a:lnTo>
                  <a:pt x="237429" y="402919"/>
                </a:lnTo>
                <a:lnTo>
                  <a:pt x="230670" y="400964"/>
                </a:lnTo>
                <a:close/>
              </a:path>
              <a:path w="883284" h="1111250">
                <a:moveTo>
                  <a:pt x="874401" y="587654"/>
                </a:moveTo>
                <a:lnTo>
                  <a:pt x="216611" y="587654"/>
                </a:lnTo>
                <a:lnTo>
                  <a:pt x="815848" y="587806"/>
                </a:lnTo>
                <a:lnTo>
                  <a:pt x="818070" y="587743"/>
                </a:lnTo>
                <a:lnTo>
                  <a:pt x="874450" y="587743"/>
                </a:lnTo>
                <a:close/>
              </a:path>
              <a:path w="883284" h="1111250">
                <a:moveTo>
                  <a:pt x="771440" y="35458"/>
                </a:moveTo>
                <a:lnTo>
                  <a:pt x="700265" y="35458"/>
                </a:lnTo>
                <a:lnTo>
                  <a:pt x="721567" y="39810"/>
                </a:lnTo>
                <a:lnTo>
                  <a:pt x="739846" y="51596"/>
                </a:lnTo>
                <a:lnTo>
                  <a:pt x="753041" y="68912"/>
                </a:lnTo>
                <a:lnTo>
                  <a:pt x="759091" y="89852"/>
                </a:lnTo>
                <a:lnTo>
                  <a:pt x="762387" y="130330"/>
                </a:lnTo>
                <a:lnTo>
                  <a:pt x="771291" y="238508"/>
                </a:lnTo>
                <a:lnTo>
                  <a:pt x="797318" y="552195"/>
                </a:lnTo>
                <a:lnTo>
                  <a:pt x="832910" y="552195"/>
                </a:lnTo>
                <a:lnTo>
                  <a:pt x="812185" y="302746"/>
                </a:lnTo>
                <a:lnTo>
                  <a:pt x="802094" y="180615"/>
                </a:lnTo>
                <a:lnTo>
                  <a:pt x="797818" y="128544"/>
                </a:lnTo>
                <a:lnTo>
                  <a:pt x="794435" y="87007"/>
                </a:lnTo>
                <a:lnTo>
                  <a:pt x="784838" y="53165"/>
                </a:lnTo>
                <a:lnTo>
                  <a:pt x="771440" y="35458"/>
                </a:lnTo>
                <a:close/>
              </a:path>
              <a:path w="883284" h="1111250">
                <a:moveTo>
                  <a:pt x="602754" y="259067"/>
                </a:moveTo>
                <a:lnTo>
                  <a:pt x="7937" y="259067"/>
                </a:lnTo>
                <a:lnTo>
                  <a:pt x="0" y="266992"/>
                </a:lnTo>
                <a:lnTo>
                  <a:pt x="0" y="357492"/>
                </a:lnTo>
                <a:lnTo>
                  <a:pt x="7937" y="365442"/>
                </a:lnTo>
                <a:lnTo>
                  <a:pt x="602754" y="365442"/>
                </a:lnTo>
                <a:lnTo>
                  <a:pt x="610692" y="357492"/>
                </a:lnTo>
                <a:lnTo>
                  <a:pt x="610692" y="329971"/>
                </a:lnTo>
                <a:lnTo>
                  <a:pt x="35458" y="329971"/>
                </a:lnTo>
                <a:lnTo>
                  <a:pt x="35458" y="294513"/>
                </a:lnTo>
                <a:lnTo>
                  <a:pt x="610692" y="294513"/>
                </a:lnTo>
                <a:lnTo>
                  <a:pt x="610692" y="266992"/>
                </a:lnTo>
                <a:lnTo>
                  <a:pt x="602754" y="259067"/>
                </a:lnTo>
                <a:close/>
              </a:path>
              <a:path w="883284" h="1111250">
                <a:moveTo>
                  <a:pt x="610692" y="294513"/>
                </a:moveTo>
                <a:lnTo>
                  <a:pt x="575233" y="294513"/>
                </a:lnTo>
                <a:lnTo>
                  <a:pt x="575233" y="329971"/>
                </a:lnTo>
                <a:lnTo>
                  <a:pt x="610692" y="329971"/>
                </a:lnTo>
                <a:lnTo>
                  <a:pt x="610692" y="294513"/>
                </a:lnTo>
                <a:close/>
              </a:path>
              <a:path w="883284" h="1111250">
                <a:moveTo>
                  <a:pt x="700265" y="0"/>
                </a:moveTo>
                <a:lnTo>
                  <a:pt x="332943" y="0"/>
                </a:lnTo>
                <a:lnTo>
                  <a:pt x="298506" y="6845"/>
                </a:lnTo>
                <a:lnTo>
                  <a:pt x="269298" y="25506"/>
                </a:lnTo>
                <a:lnTo>
                  <a:pt x="248370" y="53165"/>
                </a:lnTo>
                <a:lnTo>
                  <a:pt x="238772" y="87007"/>
                </a:lnTo>
                <a:lnTo>
                  <a:pt x="231971" y="170116"/>
                </a:lnTo>
                <a:lnTo>
                  <a:pt x="229146" y="204406"/>
                </a:lnTo>
                <a:lnTo>
                  <a:pt x="229969" y="211395"/>
                </a:lnTo>
                <a:lnTo>
                  <a:pt x="233292" y="217322"/>
                </a:lnTo>
                <a:lnTo>
                  <a:pt x="238597" y="221572"/>
                </a:lnTo>
                <a:lnTo>
                  <a:pt x="245364" y="223532"/>
                </a:lnTo>
                <a:lnTo>
                  <a:pt x="252353" y="222707"/>
                </a:lnTo>
                <a:lnTo>
                  <a:pt x="272202" y="113544"/>
                </a:lnTo>
                <a:lnTo>
                  <a:pt x="274129" y="89852"/>
                </a:lnTo>
                <a:lnTo>
                  <a:pt x="280166" y="68912"/>
                </a:lnTo>
                <a:lnTo>
                  <a:pt x="293358" y="51596"/>
                </a:lnTo>
                <a:lnTo>
                  <a:pt x="311639" y="39810"/>
                </a:lnTo>
                <a:lnTo>
                  <a:pt x="332943" y="35458"/>
                </a:lnTo>
                <a:lnTo>
                  <a:pt x="771440" y="35458"/>
                </a:lnTo>
                <a:lnTo>
                  <a:pt x="763909" y="25506"/>
                </a:lnTo>
                <a:lnTo>
                  <a:pt x="734701" y="6845"/>
                </a:lnTo>
                <a:lnTo>
                  <a:pt x="700265" y="0"/>
                </a:lnTo>
                <a:close/>
              </a:path>
            </a:pathLst>
          </a:custGeom>
          <a:solidFill>
            <a:srgbClr val="082A4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3" name="object 53"/>
          <p:cNvSpPr txBox="1"/>
          <p:nvPr/>
        </p:nvSpPr>
        <p:spPr>
          <a:xfrm>
            <a:off x="6705600" y="2207673"/>
            <a:ext cx="1964270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 algn="ctr">
              <a:lnSpc>
                <a:spcPct val="100000"/>
              </a:lnSpc>
            </a:pPr>
            <a:r>
              <a:rPr sz="5700" b="1" spc="-150" dirty="0">
                <a:solidFill>
                  <a:srgbClr val="003976"/>
                </a:solidFill>
                <a:latin typeface="Arial"/>
                <a:cs typeface="Arial"/>
              </a:rPr>
              <a:t>7</a:t>
            </a:r>
            <a:r>
              <a:rPr lang="es-419" sz="5700" b="1" spc="-150" dirty="0">
                <a:solidFill>
                  <a:srgbClr val="003976"/>
                </a:solidFill>
                <a:latin typeface="Arial"/>
                <a:cs typeface="Arial"/>
              </a:rPr>
              <a:t>3</a:t>
            </a:r>
            <a:r>
              <a:rPr lang="es-ES" sz="5700" b="1" spc="-150" dirty="0">
                <a:solidFill>
                  <a:srgbClr val="003976"/>
                </a:solidFill>
                <a:latin typeface="Arial"/>
                <a:cs typeface="Arial"/>
              </a:rPr>
              <a:t>%</a:t>
            </a:r>
            <a:r>
              <a:rPr sz="5700" b="1" spc="-150" dirty="0">
                <a:solidFill>
                  <a:srgbClr val="003976"/>
                </a:solidFill>
                <a:latin typeface="Arial"/>
                <a:cs typeface="Arial"/>
              </a:rPr>
              <a:t></a:t>
            </a:r>
            <a:endParaRPr sz="5700" spc="-150" dirty="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430147" y="5795023"/>
            <a:ext cx="680085" cy="871855"/>
          </a:xfrm>
          <a:custGeom>
            <a:avLst/>
            <a:gdLst/>
            <a:ahLst/>
            <a:cxnLst/>
            <a:rect l="l" t="t" r="r" b="b"/>
            <a:pathLst>
              <a:path w="680084" h="871854">
                <a:moveTo>
                  <a:pt x="70358" y="88"/>
                </a:moveTo>
                <a:lnTo>
                  <a:pt x="42867" y="6828"/>
                </a:lnTo>
                <a:lnTo>
                  <a:pt x="20515" y="22840"/>
                </a:lnTo>
                <a:lnTo>
                  <a:pt x="5494" y="45930"/>
                </a:lnTo>
                <a:lnTo>
                  <a:pt x="0" y="73901"/>
                </a:lnTo>
                <a:lnTo>
                  <a:pt x="0" y="797813"/>
                </a:lnTo>
                <a:lnTo>
                  <a:pt x="5813" y="826554"/>
                </a:lnTo>
                <a:lnTo>
                  <a:pt x="21656" y="850047"/>
                </a:lnTo>
                <a:lnTo>
                  <a:pt x="45134" y="865899"/>
                </a:lnTo>
                <a:lnTo>
                  <a:pt x="73850" y="871715"/>
                </a:lnTo>
                <a:lnTo>
                  <a:pt x="461683" y="871715"/>
                </a:lnTo>
                <a:lnTo>
                  <a:pt x="461683" y="838809"/>
                </a:lnTo>
                <a:lnTo>
                  <a:pt x="148297" y="838809"/>
                </a:lnTo>
                <a:lnTo>
                  <a:pt x="141857" y="838269"/>
                </a:lnTo>
                <a:lnTo>
                  <a:pt x="109772" y="803973"/>
                </a:lnTo>
                <a:lnTo>
                  <a:pt x="111125" y="789183"/>
                </a:lnTo>
                <a:lnTo>
                  <a:pt x="118300" y="775576"/>
                </a:lnTo>
                <a:lnTo>
                  <a:pt x="154901" y="730643"/>
                </a:lnTo>
                <a:lnTo>
                  <a:pt x="118300" y="685723"/>
                </a:lnTo>
                <a:lnTo>
                  <a:pt x="111125" y="672111"/>
                </a:lnTo>
                <a:lnTo>
                  <a:pt x="109772" y="657321"/>
                </a:lnTo>
                <a:lnTo>
                  <a:pt x="114067" y="643105"/>
                </a:lnTo>
                <a:lnTo>
                  <a:pt x="123837" y="631215"/>
                </a:lnTo>
                <a:lnTo>
                  <a:pt x="137451" y="624042"/>
                </a:lnTo>
                <a:lnTo>
                  <a:pt x="152244" y="622692"/>
                </a:lnTo>
                <a:lnTo>
                  <a:pt x="679945" y="622692"/>
                </a:lnTo>
                <a:lnTo>
                  <a:pt x="679945" y="521093"/>
                </a:lnTo>
                <a:lnTo>
                  <a:pt x="160782" y="521093"/>
                </a:lnTo>
                <a:lnTo>
                  <a:pt x="151480" y="519216"/>
                </a:lnTo>
                <a:lnTo>
                  <a:pt x="143883" y="514097"/>
                </a:lnTo>
                <a:lnTo>
                  <a:pt x="138759" y="506504"/>
                </a:lnTo>
                <a:lnTo>
                  <a:pt x="136880" y="497204"/>
                </a:lnTo>
                <a:lnTo>
                  <a:pt x="138759" y="487905"/>
                </a:lnTo>
                <a:lnTo>
                  <a:pt x="143883" y="480312"/>
                </a:lnTo>
                <a:lnTo>
                  <a:pt x="151480" y="475193"/>
                </a:lnTo>
                <a:lnTo>
                  <a:pt x="160782" y="473316"/>
                </a:lnTo>
                <a:lnTo>
                  <a:pt x="679945" y="473316"/>
                </a:lnTo>
                <a:lnTo>
                  <a:pt x="679945" y="427596"/>
                </a:lnTo>
                <a:lnTo>
                  <a:pt x="160782" y="427596"/>
                </a:lnTo>
                <a:lnTo>
                  <a:pt x="151480" y="425719"/>
                </a:lnTo>
                <a:lnTo>
                  <a:pt x="143883" y="420600"/>
                </a:lnTo>
                <a:lnTo>
                  <a:pt x="138759" y="413006"/>
                </a:lnTo>
                <a:lnTo>
                  <a:pt x="136880" y="403707"/>
                </a:lnTo>
                <a:lnTo>
                  <a:pt x="138759" y="394406"/>
                </a:lnTo>
                <a:lnTo>
                  <a:pt x="143883" y="386808"/>
                </a:lnTo>
                <a:lnTo>
                  <a:pt x="151480" y="381685"/>
                </a:lnTo>
                <a:lnTo>
                  <a:pt x="160782" y="379806"/>
                </a:lnTo>
                <a:lnTo>
                  <a:pt x="679945" y="379806"/>
                </a:lnTo>
                <a:lnTo>
                  <a:pt x="679945" y="334098"/>
                </a:lnTo>
                <a:lnTo>
                  <a:pt x="160782" y="334098"/>
                </a:lnTo>
                <a:lnTo>
                  <a:pt x="151480" y="332221"/>
                </a:lnTo>
                <a:lnTo>
                  <a:pt x="143883" y="327101"/>
                </a:lnTo>
                <a:lnTo>
                  <a:pt x="138759" y="319504"/>
                </a:lnTo>
                <a:lnTo>
                  <a:pt x="136880" y="310197"/>
                </a:lnTo>
                <a:lnTo>
                  <a:pt x="138759" y="300898"/>
                </a:lnTo>
                <a:lnTo>
                  <a:pt x="143883" y="293304"/>
                </a:lnTo>
                <a:lnTo>
                  <a:pt x="151480" y="288185"/>
                </a:lnTo>
                <a:lnTo>
                  <a:pt x="160782" y="286308"/>
                </a:lnTo>
                <a:lnTo>
                  <a:pt x="679945" y="286308"/>
                </a:lnTo>
                <a:lnTo>
                  <a:pt x="679945" y="240588"/>
                </a:lnTo>
                <a:lnTo>
                  <a:pt x="160782" y="240588"/>
                </a:lnTo>
                <a:lnTo>
                  <a:pt x="151480" y="238711"/>
                </a:lnTo>
                <a:lnTo>
                  <a:pt x="143883" y="233591"/>
                </a:lnTo>
                <a:lnTo>
                  <a:pt x="138759" y="225994"/>
                </a:lnTo>
                <a:lnTo>
                  <a:pt x="136880" y="216687"/>
                </a:lnTo>
                <a:lnTo>
                  <a:pt x="138759" y="207388"/>
                </a:lnTo>
                <a:lnTo>
                  <a:pt x="143883" y="199794"/>
                </a:lnTo>
                <a:lnTo>
                  <a:pt x="151480" y="194675"/>
                </a:lnTo>
                <a:lnTo>
                  <a:pt x="160782" y="192798"/>
                </a:lnTo>
                <a:lnTo>
                  <a:pt x="679945" y="192798"/>
                </a:lnTo>
                <a:lnTo>
                  <a:pt x="679945" y="114287"/>
                </a:lnTo>
                <a:lnTo>
                  <a:pt x="89738" y="114287"/>
                </a:lnTo>
                <a:lnTo>
                  <a:pt x="74360" y="111184"/>
                </a:lnTo>
                <a:lnTo>
                  <a:pt x="61801" y="102720"/>
                </a:lnTo>
                <a:lnTo>
                  <a:pt x="53333" y="90166"/>
                </a:lnTo>
                <a:lnTo>
                  <a:pt x="50228" y="74790"/>
                </a:lnTo>
                <a:lnTo>
                  <a:pt x="51686" y="64136"/>
                </a:lnTo>
                <a:lnTo>
                  <a:pt x="55793" y="54590"/>
                </a:lnTo>
                <a:lnTo>
                  <a:pt x="62156" y="46540"/>
                </a:lnTo>
                <a:lnTo>
                  <a:pt x="70358" y="40385"/>
                </a:lnTo>
                <a:lnTo>
                  <a:pt x="70358" y="88"/>
                </a:lnTo>
                <a:close/>
              </a:path>
              <a:path w="680084" h="871854">
                <a:moveTo>
                  <a:pt x="204901" y="791959"/>
                </a:moveTo>
                <a:lnTo>
                  <a:pt x="178346" y="824522"/>
                </a:lnTo>
                <a:lnTo>
                  <a:pt x="148297" y="838809"/>
                </a:lnTo>
                <a:lnTo>
                  <a:pt x="261493" y="838809"/>
                </a:lnTo>
                <a:lnTo>
                  <a:pt x="253126" y="837898"/>
                </a:lnTo>
                <a:lnTo>
                  <a:pt x="245117" y="835190"/>
                </a:lnTo>
                <a:lnTo>
                  <a:pt x="237788" y="830719"/>
                </a:lnTo>
                <a:lnTo>
                  <a:pt x="231457" y="824522"/>
                </a:lnTo>
                <a:lnTo>
                  <a:pt x="204901" y="791959"/>
                </a:lnTo>
                <a:close/>
              </a:path>
              <a:path w="680084" h="871854">
                <a:moveTo>
                  <a:pt x="679945" y="622696"/>
                </a:moveTo>
                <a:lnTo>
                  <a:pt x="257551" y="622696"/>
                </a:lnTo>
                <a:lnTo>
                  <a:pt x="272340" y="624043"/>
                </a:lnTo>
                <a:lnTo>
                  <a:pt x="285953" y="631215"/>
                </a:lnTo>
                <a:lnTo>
                  <a:pt x="295719" y="643105"/>
                </a:lnTo>
                <a:lnTo>
                  <a:pt x="300018" y="657321"/>
                </a:lnTo>
                <a:lnTo>
                  <a:pt x="298669" y="672111"/>
                </a:lnTo>
                <a:lnTo>
                  <a:pt x="291490" y="685723"/>
                </a:lnTo>
                <a:lnTo>
                  <a:pt x="254876" y="730643"/>
                </a:lnTo>
                <a:lnTo>
                  <a:pt x="291490" y="775576"/>
                </a:lnTo>
                <a:lnTo>
                  <a:pt x="298674" y="789188"/>
                </a:lnTo>
                <a:lnTo>
                  <a:pt x="300023" y="803978"/>
                </a:lnTo>
                <a:lnTo>
                  <a:pt x="295721" y="818194"/>
                </a:lnTo>
                <a:lnTo>
                  <a:pt x="261493" y="838809"/>
                </a:lnTo>
                <a:lnTo>
                  <a:pt x="461683" y="838809"/>
                </a:lnTo>
                <a:lnTo>
                  <a:pt x="461683" y="737654"/>
                </a:lnTo>
                <a:lnTo>
                  <a:pt x="468368" y="704840"/>
                </a:lnTo>
                <a:lnTo>
                  <a:pt x="486600" y="678043"/>
                </a:lnTo>
                <a:lnTo>
                  <a:pt x="513643" y="659976"/>
                </a:lnTo>
                <a:lnTo>
                  <a:pt x="546760" y="653351"/>
                </a:lnTo>
                <a:lnTo>
                  <a:pt x="679945" y="653351"/>
                </a:lnTo>
                <a:lnTo>
                  <a:pt x="679945" y="622696"/>
                </a:lnTo>
                <a:close/>
              </a:path>
              <a:path w="680084" h="871854">
                <a:moveTo>
                  <a:pt x="679945" y="622692"/>
                </a:moveTo>
                <a:lnTo>
                  <a:pt x="152244" y="622692"/>
                </a:lnTo>
                <a:lnTo>
                  <a:pt x="166467" y="626993"/>
                </a:lnTo>
                <a:lnTo>
                  <a:pt x="178346" y="636752"/>
                </a:lnTo>
                <a:lnTo>
                  <a:pt x="204901" y="669328"/>
                </a:lnTo>
                <a:lnTo>
                  <a:pt x="231444" y="636752"/>
                </a:lnTo>
                <a:lnTo>
                  <a:pt x="243353" y="626988"/>
                </a:lnTo>
                <a:lnTo>
                  <a:pt x="257551" y="622696"/>
                </a:lnTo>
                <a:lnTo>
                  <a:pt x="679945" y="622696"/>
                </a:lnTo>
                <a:close/>
              </a:path>
              <a:path w="680084" h="871854">
                <a:moveTo>
                  <a:pt x="679945" y="473316"/>
                </a:moveTo>
                <a:lnTo>
                  <a:pt x="519150" y="473316"/>
                </a:lnTo>
                <a:lnTo>
                  <a:pt x="528457" y="475193"/>
                </a:lnTo>
                <a:lnTo>
                  <a:pt x="536054" y="480312"/>
                </a:lnTo>
                <a:lnTo>
                  <a:pt x="541174" y="487905"/>
                </a:lnTo>
                <a:lnTo>
                  <a:pt x="543051" y="497204"/>
                </a:lnTo>
                <a:lnTo>
                  <a:pt x="541174" y="506504"/>
                </a:lnTo>
                <a:lnTo>
                  <a:pt x="536054" y="514097"/>
                </a:lnTo>
                <a:lnTo>
                  <a:pt x="528457" y="519216"/>
                </a:lnTo>
                <a:lnTo>
                  <a:pt x="519150" y="521093"/>
                </a:lnTo>
                <a:lnTo>
                  <a:pt x="679945" y="521093"/>
                </a:lnTo>
                <a:lnTo>
                  <a:pt x="679945" y="473316"/>
                </a:lnTo>
                <a:close/>
              </a:path>
              <a:path w="680084" h="871854">
                <a:moveTo>
                  <a:pt x="679945" y="379806"/>
                </a:moveTo>
                <a:lnTo>
                  <a:pt x="519150" y="379806"/>
                </a:lnTo>
                <a:lnTo>
                  <a:pt x="528457" y="381685"/>
                </a:lnTo>
                <a:lnTo>
                  <a:pt x="536054" y="386808"/>
                </a:lnTo>
                <a:lnTo>
                  <a:pt x="541174" y="394406"/>
                </a:lnTo>
                <a:lnTo>
                  <a:pt x="543051" y="403707"/>
                </a:lnTo>
                <a:lnTo>
                  <a:pt x="541174" y="413006"/>
                </a:lnTo>
                <a:lnTo>
                  <a:pt x="536054" y="420600"/>
                </a:lnTo>
                <a:lnTo>
                  <a:pt x="528457" y="425719"/>
                </a:lnTo>
                <a:lnTo>
                  <a:pt x="519150" y="427596"/>
                </a:lnTo>
                <a:lnTo>
                  <a:pt x="679945" y="427596"/>
                </a:lnTo>
                <a:lnTo>
                  <a:pt x="679945" y="379806"/>
                </a:lnTo>
                <a:close/>
              </a:path>
              <a:path w="680084" h="871854">
                <a:moveTo>
                  <a:pt x="679945" y="286308"/>
                </a:moveTo>
                <a:lnTo>
                  <a:pt x="519150" y="286308"/>
                </a:lnTo>
                <a:lnTo>
                  <a:pt x="528457" y="288185"/>
                </a:lnTo>
                <a:lnTo>
                  <a:pt x="536054" y="293304"/>
                </a:lnTo>
                <a:lnTo>
                  <a:pt x="541174" y="300898"/>
                </a:lnTo>
                <a:lnTo>
                  <a:pt x="543051" y="310197"/>
                </a:lnTo>
                <a:lnTo>
                  <a:pt x="541174" y="319504"/>
                </a:lnTo>
                <a:lnTo>
                  <a:pt x="536054" y="327101"/>
                </a:lnTo>
                <a:lnTo>
                  <a:pt x="528457" y="332221"/>
                </a:lnTo>
                <a:lnTo>
                  <a:pt x="519150" y="334098"/>
                </a:lnTo>
                <a:lnTo>
                  <a:pt x="679945" y="334098"/>
                </a:lnTo>
                <a:lnTo>
                  <a:pt x="679945" y="286308"/>
                </a:lnTo>
                <a:close/>
              </a:path>
              <a:path w="680084" h="871854">
                <a:moveTo>
                  <a:pt x="679945" y="192798"/>
                </a:moveTo>
                <a:lnTo>
                  <a:pt x="519150" y="192798"/>
                </a:lnTo>
                <a:lnTo>
                  <a:pt x="528457" y="194675"/>
                </a:lnTo>
                <a:lnTo>
                  <a:pt x="536054" y="199794"/>
                </a:lnTo>
                <a:lnTo>
                  <a:pt x="541174" y="207388"/>
                </a:lnTo>
                <a:lnTo>
                  <a:pt x="543051" y="216687"/>
                </a:lnTo>
                <a:lnTo>
                  <a:pt x="541174" y="225994"/>
                </a:lnTo>
                <a:lnTo>
                  <a:pt x="536054" y="233591"/>
                </a:lnTo>
                <a:lnTo>
                  <a:pt x="528457" y="238711"/>
                </a:lnTo>
                <a:lnTo>
                  <a:pt x="519150" y="240588"/>
                </a:lnTo>
                <a:lnTo>
                  <a:pt x="679945" y="240588"/>
                </a:lnTo>
                <a:lnTo>
                  <a:pt x="679945" y="192798"/>
                </a:lnTo>
                <a:close/>
              </a:path>
              <a:path w="680084" h="871854">
                <a:moveTo>
                  <a:pt x="237185" y="0"/>
                </a:moveTo>
                <a:lnTo>
                  <a:pt x="109105" y="0"/>
                </a:lnTo>
                <a:lnTo>
                  <a:pt x="109122" y="40385"/>
                </a:lnTo>
                <a:lnTo>
                  <a:pt x="117323" y="46545"/>
                </a:lnTo>
                <a:lnTo>
                  <a:pt x="123676" y="54592"/>
                </a:lnTo>
                <a:lnTo>
                  <a:pt x="127779" y="64137"/>
                </a:lnTo>
                <a:lnTo>
                  <a:pt x="129235" y="74790"/>
                </a:lnTo>
                <a:lnTo>
                  <a:pt x="126130" y="90166"/>
                </a:lnTo>
                <a:lnTo>
                  <a:pt x="117663" y="102720"/>
                </a:lnTo>
                <a:lnTo>
                  <a:pt x="105108" y="111184"/>
                </a:lnTo>
                <a:lnTo>
                  <a:pt x="89738" y="114287"/>
                </a:lnTo>
                <a:lnTo>
                  <a:pt x="256552" y="114287"/>
                </a:lnTo>
                <a:lnTo>
                  <a:pt x="241178" y="111184"/>
                </a:lnTo>
                <a:lnTo>
                  <a:pt x="228628" y="102720"/>
                </a:lnTo>
                <a:lnTo>
                  <a:pt x="220169" y="90166"/>
                </a:lnTo>
                <a:lnTo>
                  <a:pt x="217068" y="74790"/>
                </a:lnTo>
                <a:lnTo>
                  <a:pt x="218524" y="64136"/>
                </a:lnTo>
                <a:lnTo>
                  <a:pt x="222627" y="54590"/>
                </a:lnTo>
                <a:lnTo>
                  <a:pt x="228985" y="46540"/>
                </a:lnTo>
                <a:lnTo>
                  <a:pt x="237185" y="40385"/>
                </a:lnTo>
                <a:lnTo>
                  <a:pt x="237185" y="0"/>
                </a:lnTo>
                <a:close/>
              </a:path>
              <a:path w="680084" h="871854">
                <a:moveTo>
                  <a:pt x="404025" y="0"/>
                </a:moveTo>
                <a:lnTo>
                  <a:pt x="275932" y="0"/>
                </a:lnTo>
                <a:lnTo>
                  <a:pt x="275932" y="40385"/>
                </a:lnTo>
                <a:lnTo>
                  <a:pt x="284141" y="46545"/>
                </a:lnTo>
                <a:lnTo>
                  <a:pt x="290498" y="54592"/>
                </a:lnTo>
                <a:lnTo>
                  <a:pt x="294604" y="64137"/>
                </a:lnTo>
                <a:lnTo>
                  <a:pt x="296062" y="74790"/>
                </a:lnTo>
                <a:lnTo>
                  <a:pt x="292957" y="90166"/>
                </a:lnTo>
                <a:lnTo>
                  <a:pt x="284489" y="102720"/>
                </a:lnTo>
                <a:lnTo>
                  <a:pt x="271930" y="111184"/>
                </a:lnTo>
                <a:lnTo>
                  <a:pt x="256552" y="114287"/>
                </a:lnTo>
                <a:lnTo>
                  <a:pt x="423392" y="114287"/>
                </a:lnTo>
                <a:lnTo>
                  <a:pt x="408011" y="111184"/>
                </a:lnTo>
                <a:lnTo>
                  <a:pt x="395457" y="102720"/>
                </a:lnTo>
                <a:lnTo>
                  <a:pt x="386996" y="90166"/>
                </a:lnTo>
                <a:lnTo>
                  <a:pt x="383895" y="74790"/>
                </a:lnTo>
                <a:lnTo>
                  <a:pt x="385349" y="64136"/>
                </a:lnTo>
                <a:lnTo>
                  <a:pt x="389451" y="54590"/>
                </a:lnTo>
                <a:lnTo>
                  <a:pt x="395813" y="46540"/>
                </a:lnTo>
                <a:lnTo>
                  <a:pt x="404025" y="40385"/>
                </a:lnTo>
                <a:lnTo>
                  <a:pt x="404025" y="0"/>
                </a:lnTo>
                <a:close/>
              </a:path>
              <a:path w="680084" h="871854">
                <a:moveTo>
                  <a:pt x="570839" y="0"/>
                </a:moveTo>
                <a:lnTo>
                  <a:pt x="442747" y="0"/>
                </a:lnTo>
                <a:lnTo>
                  <a:pt x="442747" y="40385"/>
                </a:lnTo>
                <a:lnTo>
                  <a:pt x="450966" y="46545"/>
                </a:lnTo>
                <a:lnTo>
                  <a:pt x="457322" y="54592"/>
                </a:lnTo>
                <a:lnTo>
                  <a:pt x="461422" y="64137"/>
                </a:lnTo>
                <a:lnTo>
                  <a:pt x="462876" y="74790"/>
                </a:lnTo>
                <a:lnTo>
                  <a:pt x="459773" y="90166"/>
                </a:lnTo>
                <a:lnTo>
                  <a:pt x="451311" y="102720"/>
                </a:lnTo>
                <a:lnTo>
                  <a:pt x="438761" y="111184"/>
                </a:lnTo>
                <a:lnTo>
                  <a:pt x="423392" y="114287"/>
                </a:lnTo>
                <a:lnTo>
                  <a:pt x="590207" y="114287"/>
                </a:lnTo>
                <a:lnTo>
                  <a:pt x="574832" y="111184"/>
                </a:lnTo>
                <a:lnTo>
                  <a:pt x="562268" y="102720"/>
                </a:lnTo>
                <a:lnTo>
                  <a:pt x="553793" y="90166"/>
                </a:lnTo>
                <a:lnTo>
                  <a:pt x="550684" y="74790"/>
                </a:lnTo>
                <a:lnTo>
                  <a:pt x="552144" y="64136"/>
                </a:lnTo>
                <a:lnTo>
                  <a:pt x="556258" y="54590"/>
                </a:lnTo>
                <a:lnTo>
                  <a:pt x="562629" y="46540"/>
                </a:lnTo>
                <a:lnTo>
                  <a:pt x="570839" y="40385"/>
                </a:lnTo>
                <a:lnTo>
                  <a:pt x="570839" y="0"/>
                </a:lnTo>
                <a:close/>
              </a:path>
              <a:path w="680084" h="871854">
                <a:moveTo>
                  <a:pt x="609574" y="88"/>
                </a:moveTo>
                <a:lnTo>
                  <a:pt x="609574" y="40385"/>
                </a:lnTo>
                <a:lnTo>
                  <a:pt x="617782" y="46545"/>
                </a:lnTo>
                <a:lnTo>
                  <a:pt x="624139" y="54592"/>
                </a:lnTo>
                <a:lnTo>
                  <a:pt x="628246" y="64137"/>
                </a:lnTo>
                <a:lnTo>
                  <a:pt x="629704" y="74790"/>
                </a:lnTo>
                <a:lnTo>
                  <a:pt x="626600" y="90166"/>
                </a:lnTo>
                <a:lnTo>
                  <a:pt x="618137" y="102720"/>
                </a:lnTo>
                <a:lnTo>
                  <a:pt x="605583" y="111184"/>
                </a:lnTo>
                <a:lnTo>
                  <a:pt x="590207" y="114287"/>
                </a:lnTo>
                <a:lnTo>
                  <a:pt x="679945" y="114287"/>
                </a:lnTo>
                <a:lnTo>
                  <a:pt x="679945" y="73901"/>
                </a:lnTo>
                <a:lnTo>
                  <a:pt x="674450" y="45930"/>
                </a:lnTo>
                <a:lnTo>
                  <a:pt x="659428" y="22840"/>
                </a:lnTo>
                <a:lnTo>
                  <a:pt x="637072" y="6828"/>
                </a:lnTo>
                <a:lnTo>
                  <a:pt x="609574" y="8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1" name="object 61"/>
          <p:cNvSpPr/>
          <p:nvPr/>
        </p:nvSpPr>
        <p:spPr>
          <a:xfrm>
            <a:off x="7567028" y="6081319"/>
            <a:ext cx="406400" cy="48260"/>
          </a:xfrm>
          <a:custGeom>
            <a:avLst/>
            <a:gdLst/>
            <a:ahLst/>
            <a:cxnLst/>
            <a:rect l="l" t="t" r="r" b="b"/>
            <a:pathLst>
              <a:path w="406400" h="48260">
                <a:moveTo>
                  <a:pt x="382270" y="0"/>
                </a:moveTo>
                <a:lnTo>
                  <a:pt x="23901" y="0"/>
                </a:lnTo>
                <a:lnTo>
                  <a:pt x="14600" y="1877"/>
                </a:lnTo>
                <a:lnTo>
                  <a:pt x="7002" y="6997"/>
                </a:lnTo>
                <a:lnTo>
                  <a:pt x="1879" y="14594"/>
                </a:lnTo>
                <a:lnTo>
                  <a:pt x="0" y="23901"/>
                </a:lnTo>
                <a:lnTo>
                  <a:pt x="1879" y="33200"/>
                </a:lnTo>
                <a:lnTo>
                  <a:pt x="7002" y="40793"/>
                </a:lnTo>
                <a:lnTo>
                  <a:pt x="14600" y="45913"/>
                </a:lnTo>
                <a:lnTo>
                  <a:pt x="23901" y="47790"/>
                </a:lnTo>
                <a:lnTo>
                  <a:pt x="382270" y="47790"/>
                </a:lnTo>
                <a:lnTo>
                  <a:pt x="391576" y="45913"/>
                </a:lnTo>
                <a:lnTo>
                  <a:pt x="399173" y="40793"/>
                </a:lnTo>
                <a:lnTo>
                  <a:pt x="404294" y="33200"/>
                </a:lnTo>
                <a:lnTo>
                  <a:pt x="406171" y="23901"/>
                </a:lnTo>
                <a:lnTo>
                  <a:pt x="404294" y="14594"/>
                </a:lnTo>
                <a:lnTo>
                  <a:pt x="399173" y="6997"/>
                </a:lnTo>
                <a:lnTo>
                  <a:pt x="391576" y="1877"/>
                </a:lnTo>
                <a:lnTo>
                  <a:pt x="38227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2" name="object 62"/>
          <p:cNvSpPr/>
          <p:nvPr/>
        </p:nvSpPr>
        <p:spPr>
          <a:xfrm>
            <a:off x="7567028" y="6174829"/>
            <a:ext cx="406400" cy="48260"/>
          </a:xfrm>
          <a:custGeom>
            <a:avLst/>
            <a:gdLst/>
            <a:ahLst/>
            <a:cxnLst/>
            <a:rect l="l" t="t" r="r" b="b"/>
            <a:pathLst>
              <a:path w="406400" h="48260">
                <a:moveTo>
                  <a:pt x="382270" y="0"/>
                </a:moveTo>
                <a:lnTo>
                  <a:pt x="23901" y="0"/>
                </a:lnTo>
                <a:lnTo>
                  <a:pt x="14600" y="1877"/>
                </a:lnTo>
                <a:lnTo>
                  <a:pt x="7002" y="6996"/>
                </a:lnTo>
                <a:lnTo>
                  <a:pt x="1879" y="14589"/>
                </a:lnTo>
                <a:lnTo>
                  <a:pt x="0" y="23888"/>
                </a:lnTo>
                <a:lnTo>
                  <a:pt x="1879" y="33190"/>
                </a:lnTo>
                <a:lnTo>
                  <a:pt x="7002" y="40787"/>
                </a:lnTo>
                <a:lnTo>
                  <a:pt x="14600" y="45911"/>
                </a:lnTo>
                <a:lnTo>
                  <a:pt x="23901" y="47790"/>
                </a:lnTo>
                <a:lnTo>
                  <a:pt x="382270" y="47790"/>
                </a:lnTo>
                <a:lnTo>
                  <a:pt x="391576" y="45911"/>
                </a:lnTo>
                <a:lnTo>
                  <a:pt x="399173" y="40787"/>
                </a:lnTo>
                <a:lnTo>
                  <a:pt x="404294" y="33190"/>
                </a:lnTo>
                <a:lnTo>
                  <a:pt x="406171" y="23888"/>
                </a:lnTo>
                <a:lnTo>
                  <a:pt x="404294" y="14589"/>
                </a:lnTo>
                <a:lnTo>
                  <a:pt x="399173" y="6996"/>
                </a:lnTo>
                <a:lnTo>
                  <a:pt x="391576" y="1877"/>
                </a:lnTo>
                <a:lnTo>
                  <a:pt x="38227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3" name="object 63"/>
          <p:cNvSpPr/>
          <p:nvPr/>
        </p:nvSpPr>
        <p:spPr>
          <a:xfrm>
            <a:off x="7567028" y="6268326"/>
            <a:ext cx="406400" cy="48260"/>
          </a:xfrm>
          <a:custGeom>
            <a:avLst/>
            <a:gdLst/>
            <a:ahLst/>
            <a:cxnLst/>
            <a:rect l="l" t="t" r="r" b="b"/>
            <a:pathLst>
              <a:path w="406400" h="48260">
                <a:moveTo>
                  <a:pt x="382270" y="0"/>
                </a:moveTo>
                <a:lnTo>
                  <a:pt x="23901" y="0"/>
                </a:lnTo>
                <a:lnTo>
                  <a:pt x="14600" y="1877"/>
                </a:lnTo>
                <a:lnTo>
                  <a:pt x="7002" y="6996"/>
                </a:lnTo>
                <a:lnTo>
                  <a:pt x="1879" y="14589"/>
                </a:lnTo>
                <a:lnTo>
                  <a:pt x="0" y="23888"/>
                </a:lnTo>
                <a:lnTo>
                  <a:pt x="1879" y="33188"/>
                </a:lnTo>
                <a:lnTo>
                  <a:pt x="7002" y="40781"/>
                </a:lnTo>
                <a:lnTo>
                  <a:pt x="14600" y="45900"/>
                </a:lnTo>
                <a:lnTo>
                  <a:pt x="23901" y="47777"/>
                </a:lnTo>
                <a:lnTo>
                  <a:pt x="382270" y="47777"/>
                </a:lnTo>
                <a:lnTo>
                  <a:pt x="391576" y="45900"/>
                </a:lnTo>
                <a:lnTo>
                  <a:pt x="399173" y="40781"/>
                </a:lnTo>
                <a:lnTo>
                  <a:pt x="404294" y="33188"/>
                </a:lnTo>
                <a:lnTo>
                  <a:pt x="406171" y="23888"/>
                </a:lnTo>
                <a:lnTo>
                  <a:pt x="404294" y="14589"/>
                </a:lnTo>
                <a:lnTo>
                  <a:pt x="399173" y="6996"/>
                </a:lnTo>
                <a:lnTo>
                  <a:pt x="391576" y="1877"/>
                </a:lnTo>
                <a:lnTo>
                  <a:pt x="38227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4" name="object 64"/>
          <p:cNvSpPr/>
          <p:nvPr/>
        </p:nvSpPr>
        <p:spPr>
          <a:xfrm>
            <a:off x="7567028" y="5987821"/>
            <a:ext cx="406400" cy="48260"/>
          </a:xfrm>
          <a:custGeom>
            <a:avLst/>
            <a:gdLst/>
            <a:ahLst/>
            <a:cxnLst/>
            <a:rect l="l" t="t" r="r" b="b"/>
            <a:pathLst>
              <a:path w="406400" h="48260">
                <a:moveTo>
                  <a:pt x="382270" y="0"/>
                </a:moveTo>
                <a:lnTo>
                  <a:pt x="23901" y="0"/>
                </a:lnTo>
                <a:lnTo>
                  <a:pt x="14600" y="1877"/>
                </a:lnTo>
                <a:lnTo>
                  <a:pt x="7002" y="6996"/>
                </a:lnTo>
                <a:lnTo>
                  <a:pt x="1879" y="14589"/>
                </a:lnTo>
                <a:lnTo>
                  <a:pt x="0" y="23888"/>
                </a:lnTo>
                <a:lnTo>
                  <a:pt x="1879" y="33190"/>
                </a:lnTo>
                <a:lnTo>
                  <a:pt x="7002" y="40787"/>
                </a:lnTo>
                <a:lnTo>
                  <a:pt x="14600" y="45911"/>
                </a:lnTo>
                <a:lnTo>
                  <a:pt x="23901" y="47790"/>
                </a:lnTo>
                <a:lnTo>
                  <a:pt x="382270" y="47790"/>
                </a:lnTo>
                <a:lnTo>
                  <a:pt x="391576" y="45911"/>
                </a:lnTo>
                <a:lnTo>
                  <a:pt x="399173" y="40787"/>
                </a:lnTo>
                <a:lnTo>
                  <a:pt x="404294" y="33190"/>
                </a:lnTo>
                <a:lnTo>
                  <a:pt x="406171" y="23888"/>
                </a:lnTo>
                <a:lnTo>
                  <a:pt x="404294" y="14589"/>
                </a:lnTo>
                <a:lnTo>
                  <a:pt x="399173" y="6996"/>
                </a:lnTo>
                <a:lnTo>
                  <a:pt x="391576" y="1877"/>
                </a:lnTo>
                <a:lnTo>
                  <a:pt x="382270" y="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5" name="object 65"/>
          <p:cNvSpPr/>
          <p:nvPr/>
        </p:nvSpPr>
        <p:spPr>
          <a:xfrm>
            <a:off x="7391400" y="5756275"/>
            <a:ext cx="757555" cy="949325"/>
          </a:xfrm>
          <a:custGeom>
            <a:avLst/>
            <a:gdLst/>
            <a:ahLst/>
            <a:cxnLst/>
            <a:rect l="l" t="t" r="r" b="b"/>
            <a:pathLst>
              <a:path w="757554" h="949325">
                <a:moveTo>
                  <a:pt x="644855" y="0"/>
                </a:moveTo>
                <a:lnTo>
                  <a:pt x="112598" y="0"/>
                </a:lnTo>
                <a:lnTo>
                  <a:pt x="68772" y="8854"/>
                </a:lnTo>
                <a:lnTo>
                  <a:pt x="32981" y="32999"/>
                </a:lnTo>
                <a:lnTo>
                  <a:pt x="8849" y="68810"/>
                </a:lnTo>
                <a:lnTo>
                  <a:pt x="0" y="112661"/>
                </a:lnTo>
                <a:lnTo>
                  <a:pt x="0" y="836561"/>
                </a:lnTo>
                <a:lnTo>
                  <a:pt x="8849" y="880413"/>
                </a:lnTo>
                <a:lnTo>
                  <a:pt x="32981" y="916224"/>
                </a:lnTo>
                <a:lnTo>
                  <a:pt x="68772" y="940369"/>
                </a:lnTo>
                <a:lnTo>
                  <a:pt x="112598" y="949223"/>
                </a:lnTo>
                <a:lnTo>
                  <a:pt x="500418" y="949223"/>
                </a:lnTo>
                <a:lnTo>
                  <a:pt x="539163" y="910463"/>
                </a:lnTo>
                <a:lnTo>
                  <a:pt x="112598" y="910463"/>
                </a:lnTo>
                <a:lnTo>
                  <a:pt x="83881" y="904646"/>
                </a:lnTo>
                <a:lnTo>
                  <a:pt x="60404" y="888795"/>
                </a:lnTo>
                <a:lnTo>
                  <a:pt x="44561" y="865301"/>
                </a:lnTo>
                <a:lnTo>
                  <a:pt x="38747" y="836561"/>
                </a:lnTo>
                <a:lnTo>
                  <a:pt x="38747" y="112661"/>
                </a:lnTo>
                <a:lnTo>
                  <a:pt x="44242" y="84683"/>
                </a:lnTo>
                <a:lnTo>
                  <a:pt x="59262" y="61590"/>
                </a:lnTo>
                <a:lnTo>
                  <a:pt x="81615" y="45576"/>
                </a:lnTo>
                <a:lnTo>
                  <a:pt x="109105" y="38836"/>
                </a:lnTo>
                <a:lnTo>
                  <a:pt x="147853" y="38836"/>
                </a:lnTo>
                <a:lnTo>
                  <a:pt x="728333" y="38747"/>
                </a:lnTo>
                <a:lnTo>
                  <a:pt x="724460" y="32999"/>
                </a:lnTo>
                <a:lnTo>
                  <a:pt x="688673" y="8854"/>
                </a:lnTo>
                <a:lnTo>
                  <a:pt x="644855" y="0"/>
                </a:lnTo>
                <a:close/>
              </a:path>
              <a:path w="757554" h="949325">
                <a:moveTo>
                  <a:pt x="728393" y="38836"/>
                </a:moveTo>
                <a:lnTo>
                  <a:pt x="648322" y="38836"/>
                </a:lnTo>
                <a:lnTo>
                  <a:pt x="675819" y="45576"/>
                </a:lnTo>
                <a:lnTo>
                  <a:pt x="698176" y="61590"/>
                </a:lnTo>
                <a:lnTo>
                  <a:pt x="713198" y="84683"/>
                </a:lnTo>
                <a:lnTo>
                  <a:pt x="718692" y="112661"/>
                </a:lnTo>
                <a:lnTo>
                  <a:pt x="718692" y="692099"/>
                </a:lnTo>
                <a:lnTo>
                  <a:pt x="585508" y="692099"/>
                </a:lnTo>
                <a:lnTo>
                  <a:pt x="552383" y="698724"/>
                </a:lnTo>
                <a:lnTo>
                  <a:pt x="525337" y="716791"/>
                </a:lnTo>
                <a:lnTo>
                  <a:pt x="507103" y="743587"/>
                </a:lnTo>
                <a:lnTo>
                  <a:pt x="500418" y="776401"/>
                </a:lnTo>
                <a:lnTo>
                  <a:pt x="500418" y="910463"/>
                </a:lnTo>
                <a:lnTo>
                  <a:pt x="539163" y="910463"/>
                </a:lnTo>
                <a:lnTo>
                  <a:pt x="757440" y="692099"/>
                </a:lnTo>
                <a:lnTo>
                  <a:pt x="757440" y="112661"/>
                </a:lnTo>
                <a:lnTo>
                  <a:pt x="748591" y="68810"/>
                </a:lnTo>
                <a:lnTo>
                  <a:pt x="728393" y="38836"/>
                </a:lnTo>
                <a:close/>
              </a:path>
              <a:path w="757554" h="949325">
                <a:moveTo>
                  <a:pt x="147853" y="38836"/>
                </a:moveTo>
                <a:lnTo>
                  <a:pt x="109105" y="38836"/>
                </a:lnTo>
                <a:lnTo>
                  <a:pt x="109105" y="79133"/>
                </a:lnTo>
                <a:lnTo>
                  <a:pt x="100897" y="85293"/>
                </a:lnTo>
                <a:lnTo>
                  <a:pt x="94540" y="93340"/>
                </a:lnTo>
                <a:lnTo>
                  <a:pt x="90433" y="102884"/>
                </a:lnTo>
                <a:lnTo>
                  <a:pt x="88976" y="113537"/>
                </a:lnTo>
                <a:lnTo>
                  <a:pt x="92081" y="128914"/>
                </a:lnTo>
                <a:lnTo>
                  <a:pt x="100549" y="141468"/>
                </a:lnTo>
                <a:lnTo>
                  <a:pt x="113107" y="149931"/>
                </a:lnTo>
                <a:lnTo>
                  <a:pt x="128485" y="153035"/>
                </a:lnTo>
                <a:lnTo>
                  <a:pt x="143856" y="149931"/>
                </a:lnTo>
                <a:lnTo>
                  <a:pt x="156411" y="141468"/>
                </a:lnTo>
                <a:lnTo>
                  <a:pt x="164877" y="128914"/>
                </a:lnTo>
                <a:lnTo>
                  <a:pt x="167982" y="113537"/>
                </a:lnTo>
                <a:lnTo>
                  <a:pt x="166527" y="102884"/>
                </a:lnTo>
                <a:lnTo>
                  <a:pt x="162423" y="93338"/>
                </a:lnTo>
                <a:lnTo>
                  <a:pt x="156067" y="85288"/>
                </a:lnTo>
                <a:lnTo>
                  <a:pt x="147870" y="79133"/>
                </a:lnTo>
                <a:lnTo>
                  <a:pt x="147853" y="38836"/>
                </a:lnTo>
                <a:close/>
              </a:path>
              <a:path w="757554" h="949325">
                <a:moveTo>
                  <a:pt x="314667" y="38747"/>
                </a:moveTo>
                <a:lnTo>
                  <a:pt x="275932" y="38747"/>
                </a:lnTo>
                <a:lnTo>
                  <a:pt x="275932" y="79133"/>
                </a:lnTo>
                <a:lnTo>
                  <a:pt x="267721" y="85293"/>
                </a:lnTo>
                <a:lnTo>
                  <a:pt x="261369" y="93340"/>
                </a:lnTo>
                <a:lnTo>
                  <a:pt x="257269" y="102884"/>
                </a:lnTo>
                <a:lnTo>
                  <a:pt x="255816" y="113537"/>
                </a:lnTo>
                <a:lnTo>
                  <a:pt x="258917" y="128914"/>
                </a:lnTo>
                <a:lnTo>
                  <a:pt x="267376" y="141468"/>
                </a:lnTo>
                <a:lnTo>
                  <a:pt x="279926" y="149931"/>
                </a:lnTo>
                <a:lnTo>
                  <a:pt x="295300" y="153035"/>
                </a:lnTo>
                <a:lnTo>
                  <a:pt x="310676" y="149931"/>
                </a:lnTo>
                <a:lnTo>
                  <a:pt x="323230" y="141468"/>
                </a:lnTo>
                <a:lnTo>
                  <a:pt x="331694" y="128914"/>
                </a:lnTo>
                <a:lnTo>
                  <a:pt x="334797" y="113537"/>
                </a:lnTo>
                <a:lnTo>
                  <a:pt x="333341" y="102884"/>
                </a:lnTo>
                <a:lnTo>
                  <a:pt x="329236" y="93338"/>
                </a:lnTo>
                <a:lnTo>
                  <a:pt x="322874" y="85288"/>
                </a:lnTo>
                <a:lnTo>
                  <a:pt x="314667" y="79133"/>
                </a:lnTo>
                <a:lnTo>
                  <a:pt x="314667" y="38747"/>
                </a:lnTo>
                <a:close/>
              </a:path>
              <a:path w="757554" h="949325">
                <a:moveTo>
                  <a:pt x="481495" y="38747"/>
                </a:moveTo>
                <a:lnTo>
                  <a:pt x="442760" y="38747"/>
                </a:lnTo>
                <a:lnTo>
                  <a:pt x="442760" y="79133"/>
                </a:lnTo>
                <a:lnTo>
                  <a:pt x="434546" y="85293"/>
                </a:lnTo>
                <a:lnTo>
                  <a:pt x="428190" y="93340"/>
                </a:lnTo>
                <a:lnTo>
                  <a:pt x="424086" y="102884"/>
                </a:lnTo>
                <a:lnTo>
                  <a:pt x="422630" y="113537"/>
                </a:lnTo>
                <a:lnTo>
                  <a:pt x="425733" y="128914"/>
                </a:lnTo>
                <a:lnTo>
                  <a:pt x="434198" y="141468"/>
                </a:lnTo>
                <a:lnTo>
                  <a:pt x="446756" y="149931"/>
                </a:lnTo>
                <a:lnTo>
                  <a:pt x="462140" y="153035"/>
                </a:lnTo>
                <a:lnTo>
                  <a:pt x="477509" y="149931"/>
                </a:lnTo>
                <a:lnTo>
                  <a:pt x="490059" y="141468"/>
                </a:lnTo>
                <a:lnTo>
                  <a:pt x="498521" y="128914"/>
                </a:lnTo>
                <a:lnTo>
                  <a:pt x="501624" y="113537"/>
                </a:lnTo>
                <a:lnTo>
                  <a:pt x="500170" y="102884"/>
                </a:lnTo>
                <a:lnTo>
                  <a:pt x="496068" y="93338"/>
                </a:lnTo>
                <a:lnTo>
                  <a:pt x="489707" y="85288"/>
                </a:lnTo>
                <a:lnTo>
                  <a:pt x="481495" y="79133"/>
                </a:lnTo>
                <a:lnTo>
                  <a:pt x="481495" y="38747"/>
                </a:lnTo>
                <a:close/>
              </a:path>
              <a:path w="757554" h="949325">
                <a:moveTo>
                  <a:pt x="728333" y="38747"/>
                </a:moveTo>
                <a:lnTo>
                  <a:pt x="609587" y="38747"/>
                </a:lnTo>
                <a:lnTo>
                  <a:pt x="609587" y="79133"/>
                </a:lnTo>
                <a:lnTo>
                  <a:pt x="601369" y="85293"/>
                </a:lnTo>
                <a:lnTo>
                  <a:pt x="595004" y="93340"/>
                </a:lnTo>
                <a:lnTo>
                  <a:pt x="590892" y="102884"/>
                </a:lnTo>
                <a:lnTo>
                  <a:pt x="589432" y="113537"/>
                </a:lnTo>
                <a:lnTo>
                  <a:pt x="592541" y="128914"/>
                </a:lnTo>
                <a:lnTo>
                  <a:pt x="601016" y="141468"/>
                </a:lnTo>
                <a:lnTo>
                  <a:pt x="613580" y="149931"/>
                </a:lnTo>
                <a:lnTo>
                  <a:pt x="628954" y="153035"/>
                </a:lnTo>
                <a:lnTo>
                  <a:pt x="644325" y="149931"/>
                </a:lnTo>
                <a:lnTo>
                  <a:pt x="656880" y="141468"/>
                </a:lnTo>
                <a:lnTo>
                  <a:pt x="665346" y="128914"/>
                </a:lnTo>
                <a:lnTo>
                  <a:pt x="668451" y="113537"/>
                </a:lnTo>
                <a:lnTo>
                  <a:pt x="666994" y="102884"/>
                </a:lnTo>
                <a:lnTo>
                  <a:pt x="662886" y="93338"/>
                </a:lnTo>
                <a:lnTo>
                  <a:pt x="656523" y="85288"/>
                </a:lnTo>
                <a:lnTo>
                  <a:pt x="648322" y="79133"/>
                </a:lnTo>
                <a:lnTo>
                  <a:pt x="648322" y="38836"/>
                </a:lnTo>
                <a:lnTo>
                  <a:pt x="728393" y="38836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6" name="object 66"/>
          <p:cNvSpPr/>
          <p:nvPr/>
        </p:nvSpPr>
        <p:spPr>
          <a:xfrm>
            <a:off x="7539918" y="6417713"/>
            <a:ext cx="190500" cy="216535"/>
          </a:xfrm>
          <a:custGeom>
            <a:avLst/>
            <a:gdLst/>
            <a:ahLst/>
            <a:cxnLst/>
            <a:rect l="l" t="t" r="r" b="b"/>
            <a:pathLst>
              <a:path w="190500" h="216535">
                <a:moveTo>
                  <a:pt x="42464" y="0"/>
                </a:moveTo>
                <a:lnTo>
                  <a:pt x="27670" y="1347"/>
                </a:lnTo>
                <a:lnTo>
                  <a:pt x="14066" y="8512"/>
                </a:lnTo>
                <a:lnTo>
                  <a:pt x="4296" y="20404"/>
                </a:lnTo>
                <a:lnTo>
                  <a:pt x="0" y="34624"/>
                </a:lnTo>
                <a:lnTo>
                  <a:pt x="1349" y="49419"/>
                </a:lnTo>
                <a:lnTo>
                  <a:pt x="8516" y="63033"/>
                </a:lnTo>
                <a:lnTo>
                  <a:pt x="45131" y="107953"/>
                </a:lnTo>
                <a:lnTo>
                  <a:pt x="8516" y="152873"/>
                </a:lnTo>
                <a:lnTo>
                  <a:pt x="1349" y="166487"/>
                </a:lnTo>
                <a:lnTo>
                  <a:pt x="0" y="181279"/>
                </a:lnTo>
                <a:lnTo>
                  <a:pt x="4296" y="195496"/>
                </a:lnTo>
                <a:lnTo>
                  <a:pt x="38514" y="216119"/>
                </a:lnTo>
                <a:lnTo>
                  <a:pt x="46881" y="215208"/>
                </a:lnTo>
                <a:lnTo>
                  <a:pt x="54892" y="212499"/>
                </a:lnTo>
                <a:lnTo>
                  <a:pt x="62229" y="208028"/>
                </a:lnTo>
                <a:lnTo>
                  <a:pt x="68575" y="201831"/>
                </a:lnTo>
                <a:lnTo>
                  <a:pt x="95118" y="169268"/>
                </a:lnTo>
                <a:lnTo>
                  <a:pt x="189151" y="169268"/>
                </a:lnTo>
                <a:lnTo>
                  <a:pt x="188898" y="166487"/>
                </a:lnTo>
                <a:lnTo>
                  <a:pt x="181719" y="152873"/>
                </a:lnTo>
                <a:lnTo>
                  <a:pt x="145105" y="107953"/>
                </a:lnTo>
                <a:lnTo>
                  <a:pt x="181719" y="63033"/>
                </a:lnTo>
                <a:lnTo>
                  <a:pt x="188892" y="49419"/>
                </a:lnTo>
                <a:lnTo>
                  <a:pt x="189147" y="46624"/>
                </a:lnTo>
                <a:lnTo>
                  <a:pt x="95118" y="46624"/>
                </a:lnTo>
                <a:lnTo>
                  <a:pt x="68575" y="14062"/>
                </a:lnTo>
                <a:lnTo>
                  <a:pt x="56682" y="4297"/>
                </a:lnTo>
                <a:lnTo>
                  <a:pt x="42464" y="0"/>
                </a:lnTo>
                <a:close/>
              </a:path>
              <a:path w="190500" h="216535">
                <a:moveTo>
                  <a:pt x="189151" y="169268"/>
                </a:moveTo>
                <a:lnTo>
                  <a:pt x="95118" y="169268"/>
                </a:lnTo>
                <a:lnTo>
                  <a:pt x="121673" y="201831"/>
                </a:lnTo>
                <a:lnTo>
                  <a:pt x="128012" y="208028"/>
                </a:lnTo>
                <a:lnTo>
                  <a:pt x="135345" y="212499"/>
                </a:lnTo>
                <a:lnTo>
                  <a:pt x="143355" y="215208"/>
                </a:lnTo>
                <a:lnTo>
                  <a:pt x="151722" y="216119"/>
                </a:lnTo>
                <a:lnTo>
                  <a:pt x="158165" y="215578"/>
                </a:lnTo>
                <a:lnTo>
                  <a:pt x="190246" y="181279"/>
                </a:lnTo>
                <a:lnTo>
                  <a:pt x="189151" y="169268"/>
                </a:lnTo>
                <a:close/>
              </a:path>
              <a:path w="190500" h="216535">
                <a:moveTo>
                  <a:pt x="147777" y="4"/>
                </a:moveTo>
                <a:lnTo>
                  <a:pt x="133558" y="4302"/>
                </a:lnTo>
                <a:lnTo>
                  <a:pt x="121661" y="14062"/>
                </a:lnTo>
                <a:lnTo>
                  <a:pt x="95118" y="46624"/>
                </a:lnTo>
                <a:lnTo>
                  <a:pt x="189147" y="46624"/>
                </a:lnTo>
                <a:lnTo>
                  <a:pt x="190241" y="34624"/>
                </a:lnTo>
                <a:lnTo>
                  <a:pt x="185941" y="20404"/>
                </a:lnTo>
                <a:lnTo>
                  <a:pt x="176169" y="8512"/>
                </a:lnTo>
                <a:lnTo>
                  <a:pt x="162544" y="1346"/>
                </a:lnTo>
                <a:lnTo>
                  <a:pt x="147777" y="4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7" name="object 67"/>
          <p:cNvSpPr/>
          <p:nvPr/>
        </p:nvSpPr>
        <p:spPr>
          <a:xfrm>
            <a:off x="5257800" y="6477000"/>
            <a:ext cx="483870" cy="419100"/>
          </a:xfrm>
          <a:custGeom>
            <a:avLst/>
            <a:gdLst/>
            <a:ahLst/>
            <a:cxnLst/>
            <a:rect l="l" t="t" r="r" b="b"/>
            <a:pathLst>
              <a:path w="483870" h="419100">
                <a:moveTo>
                  <a:pt x="483438" y="0"/>
                </a:moveTo>
                <a:lnTo>
                  <a:pt x="0" y="0"/>
                </a:lnTo>
                <a:lnTo>
                  <a:pt x="241719" y="418680"/>
                </a:lnTo>
                <a:lnTo>
                  <a:pt x="483438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9" name="object 44"/>
          <p:cNvSpPr/>
          <p:nvPr/>
        </p:nvSpPr>
        <p:spPr>
          <a:xfrm>
            <a:off x="0" y="152400"/>
            <a:ext cx="5325110" cy="484721"/>
          </a:xfrm>
          <a:custGeom>
            <a:avLst/>
            <a:gdLst/>
            <a:ahLst/>
            <a:cxnLst/>
            <a:rect l="l" t="t" r="r" b="b"/>
            <a:pathLst>
              <a:path w="4529455" h="886460">
                <a:moveTo>
                  <a:pt x="4528870" y="886358"/>
                </a:moveTo>
                <a:lnTo>
                  <a:pt x="0" y="886358"/>
                </a:lnTo>
                <a:lnTo>
                  <a:pt x="0" y="0"/>
                </a:lnTo>
                <a:lnTo>
                  <a:pt x="4528870" y="0"/>
                </a:lnTo>
                <a:lnTo>
                  <a:pt x="4528870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0" name="object 45"/>
          <p:cNvSpPr/>
          <p:nvPr/>
        </p:nvSpPr>
        <p:spPr>
          <a:xfrm>
            <a:off x="5325110" y="152400"/>
            <a:ext cx="313690" cy="484721"/>
          </a:xfrm>
          <a:custGeom>
            <a:avLst/>
            <a:gdLst/>
            <a:ahLst/>
            <a:cxnLst/>
            <a:rect l="l" t="t" r="r" b="b"/>
            <a:pathLst>
              <a:path w="313689" h="886460">
                <a:moveTo>
                  <a:pt x="313626" y="886358"/>
                </a:moveTo>
                <a:lnTo>
                  <a:pt x="0" y="886358"/>
                </a:lnTo>
                <a:lnTo>
                  <a:pt x="0" y="0"/>
                </a:lnTo>
                <a:lnTo>
                  <a:pt x="313626" y="0"/>
                </a:lnTo>
                <a:lnTo>
                  <a:pt x="313626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1" name="object 46"/>
          <p:cNvSpPr txBox="1"/>
          <p:nvPr/>
        </p:nvSpPr>
        <p:spPr>
          <a:xfrm>
            <a:off x="240772" y="249381"/>
            <a:ext cx="5093228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b="1" spc="-150" dirty="0">
                <a:solidFill>
                  <a:srgbClr val="FFFFFF"/>
                </a:solidFill>
                <a:latin typeface="Arial"/>
                <a:cs typeface="Arial"/>
              </a:rPr>
              <a:t>LOGROS   </a:t>
            </a:r>
            <a:r>
              <a:rPr lang="es-HN" sz="2250" b="1" spc="-150" dirty="0">
                <a:solidFill>
                  <a:srgbClr val="FFFFFF"/>
                </a:solidFill>
                <a:latin typeface="Arial"/>
                <a:cs typeface="Arial"/>
              </a:rPr>
              <a:t>ESTUDIANTILES</a:t>
            </a:r>
            <a:endParaRPr sz="2250" spc="-150" dirty="0">
              <a:latin typeface="Arial"/>
              <a:cs typeface="Arial"/>
            </a:endParaRPr>
          </a:p>
        </p:txBody>
      </p:sp>
      <p:sp>
        <p:nvSpPr>
          <p:cNvPr id="82" name="object 6"/>
          <p:cNvSpPr txBox="1"/>
          <p:nvPr/>
        </p:nvSpPr>
        <p:spPr>
          <a:xfrm>
            <a:off x="4111753" y="2712422"/>
            <a:ext cx="12954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4160">
              <a:lnSpc>
                <a:spcPct val="100000"/>
              </a:lnSpc>
            </a:pPr>
            <a:r>
              <a:rPr sz="4400" b="1" spc="-300" dirty="0">
                <a:solidFill>
                  <a:srgbClr val="003976"/>
                </a:solidFill>
                <a:latin typeface="Arial"/>
                <a:cs typeface="Arial"/>
              </a:rPr>
              <a:t>39</a:t>
            </a:r>
            <a:r>
              <a:rPr lang="es-ES" sz="4400" b="1" spc="-300" dirty="0">
                <a:solidFill>
                  <a:srgbClr val="003976"/>
                </a:solidFill>
                <a:latin typeface="Arial"/>
                <a:cs typeface="Arial"/>
              </a:rPr>
              <a:t>%</a:t>
            </a:r>
            <a:endParaRPr sz="4400" spc="-300" dirty="0">
              <a:latin typeface="Arial"/>
              <a:cs typeface="Arial"/>
            </a:endParaRPr>
          </a:p>
        </p:txBody>
      </p:sp>
      <p:sp>
        <p:nvSpPr>
          <p:cNvPr id="83" name="object 53"/>
          <p:cNvSpPr txBox="1"/>
          <p:nvPr/>
        </p:nvSpPr>
        <p:spPr>
          <a:xfrm>
            <a:off x="5867400" y="5943600"/>
            <a:ext cx="1600200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05"/>
              </a:spcBef>
            </a:pPr>
            <a:r>
              <a:rPr lang="es-ES" sz="5700" b="1" spc="-150" dirty="0">
                <a:solidFill>
                  <a:srgbClr val="003976"/>
                </a:solidFill>
                <a:latin typeface="Arial"/>
                <a:cs typeface="Arial"/>
              </a:rPr>
              <a:t>4%</a:t>
            </a:r>
            <a:endParaRPr sz="5700" spc="-150" dirty="0">
              <a:latin typeface="Arial"/>
              <a:cs typeface="Arial"/>
            </a:endParaRPr>
          </a:p>
        </p:txBody>
      </p:sp>
      <p:sp>
        <p:nvSpPr>
          <p:cNvPr id="84" name="83 Rectángulo"/>
          <p:cNvSpPr/>
          <p:nvPr/>
        </p:nvSpPr>
        <p:spPr>
          <a:xfrm>
            <a:off x="4111753" y="3349823"/>
            <a:ext cx="144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EN EL 2008</a:t>
            </a:r>
            <a:endParaRPr lang="es-ES" sz="1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84 Rectángulo"/>
          <p:cNvSpPr/>
          <p:nvPr/>
        </p:nvSpPr>
        <p:spPr>
          <a:xfrm>
            <a:off x="6858000" y="3045873"/>
            <a:ext cx="144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EN EL 2020</a:t>
            </a:r>
            <a:endParaRPr lang="es-ES" sz="1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85 Rectángulo"/>
          <p:cNvSpPr/>
          <p:nvPr/>
        </p:nvSpPr>
        <p:spPr>
          <a:xfrm>
            <a:off x="3748102" y="6855023"/>
            <a:ext cx="144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EN EL 2008</a:t>
            </a:r>
            <a:endParaRPr lang="es-ES" sz="1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86 Rectángulo"/>
          <p:cNvSpPr/>
          <p:nvPr/>
        </p:nvSpPr>
        <p:spPr>
          <a:xfrm>
            <a:off x="5867400" y="6855023"/>
            <a:ext cx="144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EN EL 2019</a:t>
            </a:r>
            <a:endParaRPr lang="es-ES" sz="1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object 2"/>
          <p:cNvSpPr/>
          <p:nvPr/>
        </p:nvSpPr>
        <p:spPr>
          <a:xfrm>
            <a:off x="246956" y="995915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51"/>
                </a:lnTo>
                <a:lnTo>
                  <a:pt x="5783" y="5786"/>
                </a:lnTo>
                <a:lnTo>
                  <a:pt x="1551" y="12071"/>
                </a:lnTo>
                <a:lnTo>
                  <a:pt x="0" y="19773"/>
                </a:lnTo>
                <a:lnTo>
                  <a:pt x="0" y="929386"/>
                </a:lnTo>
                <a:lnTo>
                  <a:pt x="1551" y="937090"/>
                </a:lnTo>
                <a:lnTo>
                  <a:pt x="5783" y="943379"/>
                </a:lnTo>
                <a:lnTo>
                  <a:pt x="12060" y="947618"/>
                </a:lnTo>
                <a:lnTo>
                  <a:pt x="19748" y="949172"/>
                </a:lnTo>
                <a:lnTo>
                  <a:pt x="692073" y="949172"/>
                </a:lnTo>
                <a:lnTo>
                  <a:pt x="699785" y="947618"/>
                </a:lnTo>
                <a:lnTo>
                  <a:pt x="706078" y="943379"/>
                </a:lnTo>
                <a:lnTo>
                  <a:pt x="710318" y="937090"/>
                </a:lnTo>
                <a:lnTo>
                  <a:pt x="711873" y="929386"/>
                </a:lnTo>
                <a:lnTo>
                  <a:pt x="711873" y="235851"/>
                </a:lnTo>
                <a:lnTo>
                  <a:pt x="710209" y="231355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9" name="object 3"/>
          <p:cNvSpPr/>
          <p:nvPr/>
        </p:nvSpPr>
        <p:spPr>
          <a:xfrm>
            <a:off x="761088" y="995928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7"/>
                </a:lnTo>
                <a:lnTo>
                  <a:pt x="5781" y="231506"/>
                </a:lnTo>
                <a:lnTo>
                  <a:pt x="12065" y="235745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0" name="object 4"/>
          <p:cNvSpPr txBox="1"/>
          <p:nvPr/>
        </p:nvSpPr>
        <p:spPr>
          <a:xfrm>
            <a:off x="270848" y="1204284"/>
            <a:ext cx="62139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13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91" name="object 9"/>
          <p:cNvSpPr txBox="1"/>
          <p:nvPr/>
        </p:nvSpPr>
        <p:spPr>
          <a:xfrm>
            <a:off x="1143000" y="1219200"/>
            <a:ext cx="2650069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 MATRÍCULA AUMENTÓ DE 66 MIL A MÁS DE 90 MIL ESTUDIANTES</a:t>
            </a:r>
          </a:p>
        </p:txBody>
      </p:sp>
      <p:sp>
        <p:nvSpPr>
          <p:cNvPr id="92" name="object 26"/>
          <p:cNvSpPr/>
          <p:nvPr/>
        </p:nvSpPr>
        <p:spPr>
          <a:xfrm>
            <a:off x="5673725" y="1219200"/>
            <a:ext cx="955675" cy="591185"/>
          </a:xfrm>
          <a:custGeom>
            <a:avLst/>
            <a:gdLst/>
            <a:ahLst/>
            <a:cxnLst/>
            <a:rect l="l" t="t" r="r" b="b"/>
            <a:pathLst>
              <a:path w="955675" h="591185">
                <a:moveTo>
                  <a:pt x="353107" y="159092"/>
                </a:moveTo>
                <a:lnTo>
                  <a:pt x="11096" y="485089"/>
                </a:lnTo>
                <a:lnTo>
                  <a:pt x="0" y="512171"/>
                </a:lnTo>
                <a:lnTo>
                  <a:pt x="2774" y="526555"/>
                </a:lnTo>
                <a:lnTo>
                  <a:pt x="51660" y="579856"/>
                </a:lnTo>
                <a:lnTo>
                  <a:pt x="78774" y="590981"/>
                </a:lnTo>
                <a:lnTo>
                  <a:pt x="86235" y="590252"/>
                </a:lnTo>
                <a:lnTo>
                  <a:pt x="93343" y="588110"/>
                </a:lnTo>
                <a:lnTo>
                  <a:pt x="99900" y="584622"/>
                </a:lnTo>
                <a:lnTo>
                  <a:pt x="105711" y="579856"/>
                </a:lnTo>
                <a:lnTo>
                  <a:pt x="324088" y="361619"/>
                </a:lnTo>
                <a:lnTo>
                  <a:pt x="337650" y="352561"/>
                </a:lnTo>
                <a:lnTo>
                  <a:pt x="353118" y="349542"/>
                </a:lnTo>
                <a:lnTo>
                  <a:pt x="690733" y="349542"/>
                </a:lnTo>
                <a:lnTo>
                  <a:pt x="736671" y="303590"/>
                </a:lnTo>
                <a:lnTo>
                  <a:pt x="530452" y="303590"/>
                </a:lnTo>
                <a:lnTo>
                  <a:pt x="514957" y="300568"/>
                </a:lnTo>
                <a:lnTo>
                  <a:pt x="501316" y="291503"/>
                </a:lnTo>
                <a:lnTo>
                  <a:pt x="380196" y="170332"/>
                </a:lnTo>
                <a:lnTo>
                  <a:pt x="374378" y="165554"/>
                </a:lnTo>
                <a:lnTo>
                  <a:pt x="367804" y="162026"/>
                </a:lnTo>
                <a:lnTo>
                  <a:pt x="360654" y="159841"/>
                </a:lnTo>
                <a:lnTo>
                  <a:pt x="353107" y="159092"/>
                </a:lnTo>
                <a:close/>
              </a:path>
              <a:path w="955675" h="591185">
                <a:moveTo>
                  <a:pt x="690733" y="349542"/>
                </a:moveTo>
                <a:lnTo>
                  <a:pt x="353118" y="349542"/>
                </a:lnTo>
                <a:lnTo>
                  <a:pt x="368613" y="352561"/>
                </a:lnTo>
                <a:lnTo>
                  <a:pt x="382254" y="361619"/>
                </a:lnTo>
                <a:lnTo>
                  <a:pt x="501316" y="480707"/>
                </a:lnTo>
                <a:lnTo>
                  <a:pt x="530323" y="492569"/>
                </a:lnTo>
                <a:lnTo>
                  <a:pt x="538444" y="491785"/>
                </a:lnTo>
                <a:lnTo>
                  <a:pt x="546180" y="489491"/>
                </a:lnTo>
                <a:lnTo>
                  <a:pt x="553310" y="485770"/>
                </a:lnTo>
                <a:lnTo>
                  <a:pt x="559609" y="480707"/>
                </a:lnTo>
                <a:lnTo>
                  <a:pt x="690733" y="349542"/>
                </a:lnTo>
                <a:close/>
              </a:path>
              <a:path w="955675" h="591185">
                <a:moveTo>
                  <a:pt x="911577" y="0"/>
                </a:moveTo>
                <a:lnTo>
                  <a:pt x="714295" y="0"/>
                </a:lnTo>
                <a:lnTo>
                  <a:pt x="709304" y="3238"/>
                </a:lnTo>
                <a:lnTo>
                  <a:pt x="707247" y="8356"/>
                </a:lnTo>
                <a:lnTo>
                  <a:pt x="705202" y="13335"/>
                </a:lnTo>
                <a:lnTo>
                  <a:pt x="706383" y="19062"/>
                </a:lnTo>
                <a:lnTo>
                  <a:pt x="747239" y="59918"/>
                </a:lnTo>
                <a:lnTo>
                  <a:pt x="753106" y="65608"/>
                </a:lnTo>
                <a:lnTo>
                  <a:pt x="756472" y="73545"/>
                </a:lnTo>
                <a:lnTo>
                  <a:pt x="756472" y="90106"/>
                </a:lnTo>
                <a:lnTo>
                  <a:pt x="753106" y="98018"/>
                </a:lnTo>
                <a:lnTo>
                  <a:pt x="747239" y="103720"/>
                </a:lnTo>
                <a:lnTo>
                  <a:pt x="559482" y="291503"/>
                </a:lnTo>
                <a:lnTo>
                  <a:pt x="545920" y="300568"/>
                </a:lnTo>
                <a:lnTo>
                  <a:pt x="530452" y="303590"/>
                </a:lnTo>
                <a:lnTo>
                  <a:pt x="736671" y="303590"/>
                </a:lnTo>
                <a:lnTo>
                  <a:pt x="847874" y="192328"/>
                </a:lnTo>
                <a:lnTo>
                  <a:pt x="855786" y="189102"/>
                </a:lnTo>
                <a:lnTo>
                  <a:pt x="952937" y="189102"/>
                </a:lnTo>
                <a:lnTo>
                  <a:pt x="955074" y="44246"/>
                </a:lnTo>
                <a:lnTo>
                  <a:pt x="935964" y="7479"/>
                </a:lnTo>
                <a:lnTo>
                  <a:pt x="920220" y="862"/>
                </a:lnTo>
                <a:lnTo>
                  <a:pt x="911577" y="0"/>
                </a:lnTo>
                <a:close/>
              </a:path>
              <a:path w="955675" h="591185">
                <a:moveTo>
                  <a:pt x="952937" y="189102"/>
                </a:moveTo>
                <a:lnTo>
                  <a:pt x="872182" y="189102"/>
                </a:lnTo>
                <a:lnTo>
                  <a:pt x="880081" y="192328"/>
                </a:lnTo>
                <a:lnTo>
                  <a:pt x="929446" y="241998"/>
                </a:lnTo>
                <a:lnTo>
                  <a:pt x="933243" y="245770"/>
                </a:lnTo>
                <a:lnTo>
                  <a:pt x="938958" y="246938"/>
                </a:lnTo>
                <a:lnTo>
                  <a:pt x="943949" y="244919"/>
                </a:lnTo>
                <a:lnTo>
                  <a:pt x="948928" y="242836"/>
                </a:lnTo>
                <a:lnTo>
                  <a:pt x="952153" y="237998"/>
                </a:lnTo>
                <a:lnTo>
                  <a:pt x="952293" y="232727"/>
                </a:lnTo>
                <a:lnTo>
                  <a:pt x="952937" y="189102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4" name="object 6"/>
          <p:cNvSpPr txBox="1"/>
          <p:nvPr/>
        </p:nvSpPr>
        <p:spPr>
          <a:xfrm>
            <a:off x="3810000" y="1066800"/>
            <a:ext cx="19812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4160">
              <a:lnSpc>
                <a:spcPct val="100000"/>
              </a:lnSpc>
            </a:pPr>
            <a:r>
              <a:rPr lang="es-HN" sz="4400" b="1" spc="-300" dirty="0">
                <a:solidFill>
                  <a:srgbClr val="003976"/>
                </a:solidFill>
                <a:latin typeface="Arial"/>
                <a:cs typeface="Arial"/>
              </a:rPr>
              <a:t>66,583</a:t>
            </a:r>
            <a:r>
              <a:rPr lang="es-E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sz="4400" spc="-3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94 Rectángulo"/>
          <p:cNvSpPr/>
          <p:nvPr/>
        </p:nvSpPr>
        <p:spPr>
          <a:xfrm>
            <a:off x="4128683" y="1757065"/>
            <a:ext cx="144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EN EL 2008</a:t>
            </a:r>
            <a:endParaRPr lang="es-ES" sz="1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95 Rectángulo"/>
          <p:cNvSpPr/>
          <p:nvPr/>
        </p:nvSpPr>
        <p:spPr>
          <a:xfrm>
            <a:off x="6798730" y="1371600"/>
            <a:ext cx="144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EN EL 2020</a:t>
            </a:r>
            <a:endParaRPr lang="es-ES" sz="1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object 6"/>
          <p:cNvSpPr txBox="1"/>
          <p:nvPr/>
        </p:nvSpPr>
        <p:spPr>
          <a:xfrm>
            <a:off x="6553200" y="762000"/>
            <a:ext cx="2177922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4160">
              <a:lnSpc>
                <a:spcPct val="100000"/>
              </a:lnSpc>
            </a:pPr>
            <a:r>
              <a:rPr lang="es-HN" sz="4400" b="1" spc="-300" dirty="0">
                <a:solidFill>
                  <a:srgbClr val="003976"/>
                </a:solidFill>
                <a:latin typeface="Arial"/>
                <a:cs typeface="Arial"/>
              </a:rPr>
              <a:t>91,040</a:t>
            </a:r>
            <a:r>
              <a:rPr lang="es-E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sz="4400" spc="-3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object 8"/>
          <p:cNvSpPr txBox="1"/>
          <p:nvPr/>
        </p:nvSpPr>
        <p:spPr>
          <a:xfrm>
            <a:off x="4343400" y="4272994"/>
            <a:ext cx="2666999" cy="872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6809"/>
              </a:lnSpc>
            </a:pPr>
            <a:r>
              <a:rPr lang="es-ES" sz="5700" b="1" spc="-150" dirty="0">
                <a:solidFill>
                  <a:schemeClr val="tx2"/>
                </a:solidFill>
                <a:latin typeface="Arial"/>
                <a:cs typeface="Arial"/>
              </a:rPr>
              <a:t>+9</a:t>
            </a:r>
            <a:r>
              <a:rPr lang="es-HN" sz="5700" b="1" spc="-150" dirty="0">
                <a:solidFill>
                  <a:schemeClr val="tx2"/>
                </a:solidFill>
                <a:latin typeface="Arial"/>
                <a:cs typeface="Arial"/>
              </a:rPr>
              <a:t> MIL</a:t>
            </a:r>
            <a:endParaRPr sz="5700" spc="-15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99" name="object 14"/>
          <p:cNvSpPr/>
          <p:nvPr/>
        </p:nvSpPr>
        <p:spPr>
          <a:xfrm>
            <a:off x="280908" y="5887670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1" y="937068"/>
                </a:lnTo>
                <a:lnTo>
                  <a:pt x="5783" y="943352"/>
                </a:lnTo>
                <a:lnTo>
                  <a:pt x="12060" y="947589"/>
                </a:lnTo>
                <a:lnTo>
                  <a:pt x="19748" y="949143"/>
                </a:lnTo>
                <a:lnTo>
                  <a:pt x="692073" y="949143"/>
                </a:lnTo>
                <a:lnTo>
                  <a:pt x="699785" y="947589"/>
                </a:lnTo>
                <a:lnTo>
                  <a:pt x="706078" y="943352"/>
                </a:lnTo>
                <a:lnTo>
                  <a:pt x="710318" y="937068"/>
                </a:lnTo>
                <a:lnTo>
                  <a:pt x="711873" y="929373"/>
                </a:lnTo>
                <a:lnTo>
                  <a:pt x="711873" y="235838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0" name="object 15"/>
          <p:cNvSpPr/>
          <p:nvPr/>
        </p:nvSpPr>
        <p:spPr>
          <a:xfrm>
            <a:off x="795040" y="5887657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5"/>
                </a:lnTo>
                <a:lnTo>
                  <a:pt x="5781" y="231500"/>
                </a:lnTo>
                <a:lnTo>
                  <a:pt x="12065" y="235734"/>
                </a:lnTo>
                <a:lnTo>
                  <a:pt x="19773" y="237286"/>
                </a:lnTo>
                <a:lnTo>
                  <a:pt x="197739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1" name="object 16"/>
          <p:cNvSpPr txBox="1"/>
          <p:nvPr/>
        </p:nvSpPr>
        <p:spPr>
          <a:xfrm>
            <a:off x="304800" y="6096000"/>
            <a:ext cx="62139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102" name="object 24"/>
          <p:cNvSpPr txBox="1"/>
          <p:nvPr/>
        </p:nvSpPr>
        <p:spPr>
          <a:xfrm>
            <a:off x="1143000" y="4267200"/>
            <a:ext cx="2968647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1400" dirty="0">
                <a:solidFill>
                  <a:schemeClr val="tx2"/>
                </a:solidFill>
                <a:latin typeface="Arial"/>
                <a:cs typeface="Arial"/>
              </a:rPr>
              <a:t>EL NÚMERO DE ESTUDIANTES DE EXCELENCIA ACADÉMICA AUMENTÓ DE 3,018 A 9,570</a:t>
            </a:r>
            <a:endParaRPr sz="1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03" name="object 30"/>
          <p:cNvSpPr/>
          <p:nvPr/>
        </p:nvSpPr>
        <p:spPr>
          <a:xfrm>
            <a:off x="7190804" y="4355645"/>
            <a:ext cx="400685" cy="115570"/>
          </a:xfrm>
          <a:custGeom>
            <a:avLst/>
            <a:gdLst/>
            <a:ahLst/>
            <a:cxnLst/>
            <a:rect l="l" t="t" r="r" b="b"/>
            <a:pathLst>
              <a:path w="400684" h="115570">
                <a:moveTo>
                  <a:pt x="18300" y="12"/>
                </a:moveTo>
                <a:lnTo>
                  <a:pt x="9410" y="1282"/>
                </a:lnTo>
                <a:lnTo>
                  <a:pt x="0" y="13804"/>
                </a:lnTo>
                <a:lnTo>
                  <a:pt x="1282" y="22694"/>
                </a:lnTo>
                <a:lnTo>
                  <a:pt x="59347" y="66230"/>
                </a:lnTo>
                <a:lnTo>
                  <a:pt x="65652" y="85542"/>
                </a:lnTo>
                <a:lnTo>
                  <a:pt x="77982" y="101107"/>
                </a:lnTo>
                <a:lnTo>
                  <a:pt x="94978" y="111496"/>
                </a:lnTo>
                <a:lnTo>
                  <a:pt x="115277" y="115277"/>
                </a:lnTo>
                <a:lnTo>
                  <a:pt x="143637" y="115277"/>
                </a:lnTo>
                <a:lnTo>
                  <a:pt x="165678" y="110814"/>
                </a:lnTo>
                <a:lnTo>
                  <a:pt x="183697" y="98648"/>
                </a:lnTo>
                <a:lnTo>
                  <a:pt x="191615" y="86906"/>
                </a:lnTo>
                <a:lnTo>
                  <a:pt x="115277" y="86906"/>
                </a:lnTo>
                <a:lnTo>
                  <a:pt x="104258" y="84675"/>
                </a:lnTo>
                <a:lnTo>
                  <a:pt x="95246" y="78595"/>
                </a:lnTo>
                <a:lnTo>
                  <a:pt x="89163" y="69584"/>
                </a:lnTo>
                <a:lnTo>
                  <a:pt x="86931" y="58559"/>
                </a:lnTo>
                <a:lnTo>
                  <a:pt x="86931" y="36588"/>
                </a:lnTo>
                <a:lnTo>
                  <a:pt x="91665" y="31826"/>
                </a:lnTo>
                <a:lnTo>
                  <a:pt x="60667" y="31826"/>
                </a:lnTo>
                <a:lnTo>
                  <a:pt x="18300" y="12"/>
                </a:lnTo>
                <a:close/>
              </a:path>
              <a:path w="400684" h="115570">
                <a:moveTo>
                  <a:pt x="228663" y="58559"/>
                </a:moveTo>
                <a:lnTo>
                  <a:pt x="200317" y="58559"/>
                </a:lnTo>
                <a:lnTo>
                  <a:pt x="204780" y="80618"/>
                </a:lnTo>
                <a:lnTo>
                  <a:pt x="216944" y="98648"/>
                </a:lnTo>
                <a:lnTo>
                  <a:pt x="234971" y="110814"/>
                </a:lnTo>
                <a:lnTo>
                  <a:pt x="257022" y="115277"/>
                </a:lnTo>
                <a:lnTo>
                  <a:pt x="285369" y="115277"/>
                </a:lnTo>
                <a:lnTo>
                  <a:pt x="305654" y="111496"/>
                </a:lnTo>
                <a:lnTo>
                  <a:pt x="322654" y="101107"/>
                </a:lnTo>
                <a:lnTo>
                  <a:pt x="333913" y="86906"/>
                </a:lnTo>
                <a:lnTo>
                  <a:pt x="257022" y="86906"/>
                </a:lnTo>
                <a:lnTo>
                  <a:pt x="246006" y="84675"/>
                </a:lnTo>
                <a:lnTo>
                  <a:pt x="236989" y="78595"/>
                </a:lnTo>
                <a:lnTo>
                  <a:pt x="230899" y="69584"/>
                </a:lnTo>
                <a:lnTo>
                  <a:pt x="228663" y="58559"/>
                </a:lnTo>
                <a:close/>
              </a:path>
              <a:path w="400684" h="115570">
                <a:moveTo>
                  <a:pt x="197459" y="30213"/>
                </a:moveTo>
                <a:lnTo>
                  <a:pt x="165620" y="30213"/>
                </a:lnTo>
                <a:lnTo>
                  <a:pt x="171970" y="36588"/>
                </a:lnTo>
                <a:lnTo>
                  <a:pt x="171970" y="58559"/>
                </a:lnTo>
                <a:lnTo>
                  <a:pt x="169738" y="69584"/>
                </a:lnTo>
                <a:lnTo>
                  <a:pt x="163656" y="78595"/>
                </a:lnTo>
                <a:lnTo>
                  <a:pt x="154648" y="84675"/>
                </a:lnTo>
                <a:lnTo>
                  <a:pt x="143637" y="86906"/>
                </a:lnTo>
                <a:lnTo>
                  <a:pt x="191615" y="86906"/>
                </a:lnTo>
                <a:lnTo>
                  <a:pt x="195856" y="80618"/>
                </a:lnTo>
                <a:lnTo>
                  <a:pt x="200317" y="58559"/>
                </a:lnTo>
                <a:lnTo>
                  <a:pt x="228663" y="58559"/>
                </a:lnTo>
                <a:lnTo>
                  <a:pt x="228663" y="44386"/>
                </a:lnTo>
                <a:lnTo>
                  <a:pt x="200329" y="44386"/>
                </a:lnTo>
                <a:lnTo>
                  <a:pt x="197459" y="30213"/>
                </a:lnTo>
                <a:close/>
              </a:path>
              <a:path w="400684" h="115570">
                <a:moveTo>
                  <a:pt x="339158" y="30213"/>
                </a:moveTo>
                <a:lnTo>
                  <a:pt x="307365" y="30213"/>
                </a:lnTo>
                <a:lnTo>
                  <a:pt x="313715" y="36588"/>
                </a:lnTo>
                <a:lnTo>
                  <a:pt x="313715" y="58559"/>
                </a:lnTo>
                <a:lnTo>
                  <a:pt x="311482" y="69584"/>
                </a:lnTo>
                <a:lnTo>
                  <a:pt x="305400" y="78595"/>
                </a:lnTo>
                <a:lnTo>
                  <a:pt x="296388" y="84675"/>
                </a:lnTo>
                <a:lnTo>
                  <a:pt x="285369" y="86906"/>
                </a:lnTo>
                <a:lnTo>
                  <a:pt x="333913" y="86906"/>
                </a:lnTo>
                <a:lnTo>
                  <a:pt x="334994" y="85542"/>
                </a:lnTo>
                <a:lnTo>
                  <a:pt x="341299" y="66230"/>
                </a:lnTo>
                <a:lnTo>
                  <a:pt x="387164" y="31826"/>
                </a:lnTo>
                <a:lnTo>
                  <a:pt x="339953" y="31826"/>
                </a:lnTo>
                <a:lnTo>
                  <a:pt x="339158" y="30213"/>
                </a:lnTo>
                <a:close/>
              </a:path>
              <a:path w="400684" h="115570">
                <a:moveTo>
                  <a:pt x="299554" y="1866"/>
                </a:moveTo>
                <a:lnTo>
                  <a:pt x="242849" y="1866"/>
                </a:lnTo>
                <a:lnTo>
                  <a:pt x="226315" y="5213"/>
                </a:lnTo>
                <a:lnTo>
                  <a:pt x="212798" y="14335"/>
                </a:lnTo>
                <a:lnTo>
                  <a:pt x="203676" y="27852"/>
                </a:lnTo>
                <a:lnTo>
                  <a:pt x="200329" y="44386"/>
                </a:lnTo>
                <a:lnTo>
                  <a:pt x="228663" y="44386"/>
                </a:lnTo>
                <a:lnTo>
                  <a:pt x="228663" y="36588"/>
                </a:lnTo>
                <a:lnTo>
                  <a:pt x="235038" y="30213"/>
                </a:lnTo>
                <a:lnTo>
                  <a:pt x="339158" y="30213"/>
                </a:lnTo>
                <a:lnTo>
                  <a:pt x="334052" y="19853"/>
                </a:lnTo>
                <a:lnTo>
                  <a:pt x="324878" y="10364"/>
                </a:lnTo>
                <a:lnTo>
                  <a:pt x="313143" y="4117"/>
                </a:lnTo>
                <a:lnTo>
                  <a:pt x="299554" y="1866"/>
                </a:lnTo>
                <a:close/>
              </a:path>
              <a:path w="400684" h="115570">
                <a:moveTo>
                  <a:pt x="157810" y="1866"/>
                </a:moveTo>
                <a:lnTo>
                  <a:pt x="101092" y="1866"/>
                </a:lnTo>
                <a:lnTo>
                  <a:pt x="87499" y="4117"/>
                </a:lnTo>
                <a:lnTo>
                  <a:pt x="75765" y="10364"/>
                </a:lnTo>
                <a:lnTo>
                  <a:pt x="66587" y="19853"/>
                </a:lnTo>
                <a:lnTo>
                  <a:pt x="60667" y="31826"/>
                </a:lnTo>
                <a:lnTo>
                  <a:pt x="91665" y="31826"/>
                </a:lnTo>
                <a:lnTo>
                  <a:pt x="93268" y="30213"/>
                </a:lnTo>
                <a:lnTo>
                  <a:pt x="197459" y="30213"/>
                </a:lnTo>
                <a:lnTo>
                  <a:pt x="196981" y="27852"/>
                </a:lnTo>
                <a:lnTo>
                  <a:pt x="187856" y="14335"/>
                </a:lnTo>
                <a:lnTo>
                  <a:pt x="174339" y="5213"/>
                </a:lnTo>
                <a:lnTo>
                  <a:pt x="157810" y="1866"/>
                </a:lnTo>
                <a:close/>
              </a:path>
              <a:path w="400684" h="115570">
                <a:moveTo>
                  <a:pt x="382358" y="0"/>
                </a:moveTo>
                <a:lnTo>
                  <a:pt x="339953" y="31826"/>
                </a:lnTo>
                <a:lnTo>
                  <a:pt x="387164" y="31826"/>
                </a:lnTo>
                <a:lnTo>
                  <a:pt x="399364" y="22694"/>
                </a:lnTo>
                <a:lnTo>
                  <a:pt x="400634" y="13804"/>
                </a:lnTo>
                <a:lnTo>
                  <a:pt x="391248" y="1282"/>
                </a:lnTo>
                <a:lnTo>
                  <a:pt x="382358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4" name="object 31"/>
          <p:cNvSpPr/>
          <p:nvPr/>
        </p:nvSpPr>
        <p:spPr>
          <a:xfrm>
            <a:off x="6964400" y="4697707"/>
            <a:ext cx="853440" cy="200025"/>
          </a:xfrm>
          <a:custGeom>
            <a:avLst/>
            <a:gdLst/>
            <a:ahLst/>
            <a:cxnLst/>
            <a:rect l="l" t="t" r="r" b="b"/>
            <a:pathLst>
              <a:path w="853440" h="200025">
                <a:moveTo>
                  <a:pt x="335343" y="0"/>
                </a:moveTo>
                <a:lnTo>
                  <a:pt x="319671" y="0"/>
                </a:lnTo>
                <a:lnTo>
                  <a:pt x="313334" y="6362"/>
                </a:lnTo>
                <a:lnTo>
                  <a:pt x="313334" y="28498"/>
                </a:lnTo>
                <a:lnTo>
                  <a:pt x="240166" y="30844"/>
                </a:lnTo>
                <a:lnTo>
                  <a:pt x="177855" y="36740"/>
                </a:lnTo>
                <a:lnTo>
                  <a:pt x="126028" y="46319"/>
                </a:lnTo>
                <a:lnTo>
                  <a:pt x="84310" y="59715"/>
                </a:lnTo>
                <a:lnTo>
                  <a:pt x="29715" y="98493"/>
                </a:lnTo>
                <a:lnTo>
                  <a:pt x="1917" y="180822"/>
                </a:lnTo>
                <a:lnTo>
                  <a:pt x="0" y="188429"/>
                </a:lnTo>
                <a:lnTo>
                  <a:pt x="4635" y="196126"/>
                </a:lnTo>
                <a:lnTo>
                  <a:pt x="19799" y="199961"/>
                </a:lnTo>
                <a:lnTo>
                  <a:pt x="27508" y="195313"/>
                </a:lnTo>
                <a:lnTo>
                  <a:pt x="43268" y="132054"/>
                </a:lnTo>
                <a:lnTo>
                  <a:pt x="57548" y="109412"/>
                </a:lnTo>
                <a:lnTo>
                  <a:pt x="122769" y="76341"/>
                </a:lnTo>
                <a:lnTo>
                  <a:pt x="173980" y="65844"/>
                </a:lnTo>
                <a:lnTo>
                  <a:pt x="237770" y="59327"/>
                </a:lnTo>
                <a:lnTo>
                  <a:pt x="314274" y="56756"/>
                </a:lnTo>
                <a:lnTo>
                  <a:pt x="343163" y="56756"/>
                </a:lnTo>
                <a:lnTo>
                  <a:pt x="341749" y="43078"/>
                </a:lnTo>
                <a:lnTo>
                  <a:pt x="341693" y="6362"/>
                </a:lnTo>
                <a:lnTo>
                  <a:pt x="335343" y="0"/>
                </a:lnTo>
                <a:close/>
              </a:path>
              <a:path w="853440" h="200025">
                <a:moveTo>
                  <a:pt x="749110" y="57327"/>
                </a:moveTo>
                <a:lnTo>
                  <a:pt x="539178" y="57327"/>
                </a:lnTo>
                <a:lnTo>
                  <a:pt x="626069" y="61445"/>
                </a:lnTo>
                <a:lnTo>
                  <a:pt x="693730" y="71193"/>
                </a:lnTo>
                <a:lnTo>
                  <a:pt x="744051" y="84797"/>
                </a:lnTo>
                <a:lnTo>
                  <a:pt x="778923" y="100485"/>
                </a:lnTo>
                <a:lnTo>
                  <a:pt x="809879" y="131013"/>
                </a:lnTo>
                <a:lnTo>
                  <a:pt x="824039" y="187731"/>
                </a:lnTo>
                <a:lnTo>
                  <a:pt x="825665" y="194157"/>
                </a:lnTo>
                <a:lnTo>
                  <a:pt x="831430" y="198462"/>
                </a:lnTo>
                <a:lnTo>
                  <a:pt x="838923" y="198462"/>
                </a:lnTo>
                <a:lnTo>
                  <a:pt x="840079" y="198323"/>
                </a:lnTo>
                <a:lnTo>
                  <a:pt x="848817" y="196126"/>
                </a:lnTo>
                <a:lnTo>
                  <a:pt x="853440" y="188429"/>
                </a:lnTo>
                <a:lnTo>
                  <a:pt x="851547" y="180822"/>
                </a:lnTo>
                <a:lnTo>
                  <a:pt x="837057" y="123101"/>
                </a:lnTo>
                <a:lnTo>
                  <a:pt x="794783" y="77503"/>
                </a:lnTo>
                <a:lnTo>
                  <a:pt x="758239" y="59977"/>
                </a:lnTo>
                <a:lnTo>
                  <a:pt x="749110" y="57327"/>
                </a:lnTo>
                <a:close/>
              </a:path>
              <a:path w="853440" h="200025">
                <a:moveTo>
                  <a:pt x="343163" y="56756"/>
                </a:moveTo>
                <a:lnTo>
                  <a:pt x="314274" y="56756"/>
                </a:lnTo>
                <a:lnTo>
                  <a:pt x="322801" y="89370"/>
                </a:lnTo>
                <a:lnTo>
                  <a:pt x="342526" y="121559"/>
                </a:lnTo>
                <a:lnTo>
                  <a:pt x="376237" y="146140"/>
                </a:lnTo>
                <a:lnTo>
                  <a:pt x="426720" y="155930"/>
                </a:lnTo>
                <a:lnTo>
                  <a:pt x="477179" y="146199"/>
                </a:lnTo>
                <a:lnTo>
                  <a:pt x="502844" y="127596"/>
                </a:lnTo>
                <a:lnTo>
                  <a:pt x="426732" y="127596"/>
                </a:lnTo>
                <a:lnTo>
                  <a:pt x="378796" y="115525"/>
                </a:lnTo>
                <a:lnTo>
                  <a:pt x="353423" y="88317"/>
                </a:lnTo>
                <a:lnTo>
                  <a:pt x="343525" y="59715"/>
                </a:lnTo>
                <a:lnTo>
                  <a:pt x="343429" y="59327"/>
                </a:lnTo>
                <a:lnTo>
                  <a:pt x="343163" y="56756"/>
                </a:lnTo>
                <a:close/>
              </a:path>
              <a:path w="853440" h="200025">
                <a:moveTo>
                  <a:pt x="533793" y="0"/>
                </a:moveTo>
                <a:lnTo>
                  <a:pt x="518121" y="0"/>
                </a:lnTo>
                <a:lnTo>
                  <a:pt x="511771" y="6362"/>
                </a:lnTo>
                <a:lnTo>
                  <a:pt x="511771" y="43078"/>
                </a:lnTo>
                <a:lnTo>
                  <a:pt x="510001" y="59977"/>
                </a:lnTo>
                <a:lnTo>
                  <a:pt x="500037" y="88585"/>
                </a:lnTo>
                <a:lnTo>
                  <a:pt x="474667" y="115608"/>
                </a:lnTo>
                <a:lnTo>
                  <a:pt x="426732" y="127596"/>
                </a:lnTo>
                <a:lnTo>
                  <a:pt x="502844" y="127596"/>
                </a:lnTo>
                <a:lnTo>
                  <a:pt x="510890" y="121764"/>
                </a:lnTo>
                <a:lnTo>
                  <a:pt x="530631" y="89761"/>
                </a:lnTo>
                <a:lnTo>
                  <a:pt x="539178" y="57327"/>
                </a:lnTo>
                <a:lnTo>
                  <a:pt x="749110" y="57327"/>
                </a:lnTo>
                <a:lnTo>
                  <a:pt x="705573" y="44692"/>
                </a:lnTo>
                <a:lnTo>
                  <a:pt x="633849" y="33691"/>
                </a:lnTo>
                <a:lnTo>
                  <a:pt x="540131" y="29019"/>
                </a:lnTo>
                <a:lnTo>
                  <a:pt x="540131" y="6362"/>
                </a:lnTo>
                <a:lnTo>
                  <a:pt x="533793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5" name="object 32"/>
          <p:cNvSpPr/>
          <p:nvPr/>
        </p:nvSpPr>
        <p:spPr>
          <a:xfrm>
            <a:off x="7050951" y="4045651"/>
            <a:ext cx="709295" cy="227329"/>
          </a:xfrm>
          <a:custGeom>
            <a:avLst/>
            <a:gdLst/>
            <a:ahLst/>
            <a:cxnLst/>
            <a:rect l="l" t="t" r="r" b="b"/>
            <a:pathLst>
              <a:path w="709295" h="227329">
                <a:moveTo>
                  <a:pt x="680364" y="72872"/>
                </a:moveTo>
                <a:lnTo>
                  <a:pt x="652018" y="72872"/>
                </a:lnTo>
                <a:lnTo>
                  <a:pt x="652018" y="122085"/>
                </a:lnTo>
                <a:lnTo>
                  <a:pt x="643841" y="132185"/>
                </a:lnTo>
                <a:lnTo>
                  <a:pt x="634509" y="146707"/>
                </a:lnTo>
                <a:lnTo>
                  <a:pt x="626841" y="164472"/>
                </a:lnTo>
                <a:lnTo>
                  <a:pt x="623658" y="184302"/>
                </a:lnTo>
                <a:lnTo>
                  <a:pt x="627900" y="204110"/>
                </a:lnTo>
                <a:lnTo>
                  <a:pt x="638516" y="217263"/>
                </a:lnTo>
                <a:lnTo>
                  <a:pt x="652339" y="224566"/>
                </a:lnTo>
                <a:lnTo>
                  <a:pt x="666203" y="226822"/>
                </a:lnTo>
                <a:lnTo>
                  <a:pt x="680061" y="224566"/>
                </a:lnTo>
                <a:lnTo>
                  <a:pt x="693880" y="217263"/>
                </a:lnTo>
                <a:lnTo>
                  <a:pt x="704494" y="204110"/>
                </a:lnTo>
                <a:lnTo>
                  <a:pt x="705698" y="198488"/>
                </a:lnTo>
                <a:lnTo>
                  <a:pt x="666203" y="198488"/>
                </a:lnTo>
                <a:lnTo>
                  <a:pt x="659676" y="198259"/>
                </a:lnTo>
                <a:lnTo>
                  <a:pt x="652018" y="195618"/>
                </a:lnTo>
                <a:lnTo>
                  <a:pt x="652018" y="184302"/>
                </a:lnTo>
                <a:lnTo>
                  <a:pt x="653257" y="175294"/>
                </a:lnTo>
                <a:lnTo>
                  <a:pt x="656505" y="166230"/>
                </a:lnTo>
                <a:lnTo>
                  <a:pt x="661056" y="157556"/>
                </a:lnTo>
                <a:lnTo>
                  <a:pt x="666203" y="149720"/>
                </a:lnTo>
                <a:lnTo>
                  <a:pt x="699180" y="149720"/>
                </a:lnTo>
                <a:lnTo>
                  <a:pt x="697879" y="146707"/>
                </a:lnTo>
                <a:lnTo>
                  <a:pt x="688542" y="132185"/>
                </a:lnTo>
                <a:lnTo>
                  <a:pt x="680364" y="122085"/>
                </a:lnTo>
                <a:lnTo>
                  <a:pt x="680364" y="72872"/>
                </a:lnTo>
                <a:close/>
              </a:path>
              <a:path w="709295" h="227329">
                <a:moveTo>
                  <a:pt x="699180" y="149720"/>
                </a:moveTo>
                <a:lnTo>
                  <a:pt x="666203" y="149720"/>
                </a:lnTo>
                <a:lnTo>
                  <a:pt x="671351" y="157556"/>
                </a:lnTo>
                <a:lnTo>
                  <a:pt x="675901" y="166230"/>
                </a:lnTo>
                <a:lnTo>
                  <a:pt x="679150" y="175294"/>
                </a:lnTo>
                <a:lnTo>
                  <a:pt x="680389" y="184302"/>
                </a:lnTo>
                <a:lnTo>
                  <a:pt x="680389" y="195618"/>
                </a:lnTo>
                <a:lnTo>
                  <a:pt x="672693" y="198259"/>
                </a:lnTo>
                <a:lnTo>
                  <a:pt x="666203" y="198488"/>
                </a:lnTo>
                <a:lnTo>
                  <a:pt x="705698" y="198488"/>
                </a:lnTo>
                <a:lnTo>
                  <a:pt x="708736" y="184302"/>
                </a:lnTo>
                <a:lnTo>
                  <a:pt x="705551" y="164472"/>
                </a:lnTo>
                <a:lnTo>
                  <a:pt x="699180" y="149720"/>
                </a:lnTo>
                <a:close/>
              </a:path>
              <a:path w="709295" h="227329">
                <a:moveTo>
                  <a:pt x="340791" y="0"/>
                </a:moveTo>
                <a:lnTo>
                  <a:pt x="339572" y="0"/>
                </a:lnTo>
                <a:lnTo>
                  <a:pt x="338327" y="127"/>
                </a:lnTo>
                <a:lnTo>
                  <a:pt x="5283" y="43586"/>
                </a:lnTo>
                <a:lnTo>
                  <a:pt x="0" y="49593"/>
                </a:lnTo>
                <a:lnTo>
                  <a:pt x="0" y="63842"/>
                </a:lnTo>
                <a:lnTo>
                  <a:pt x="5283" y="69875"/>
                </a:lnTo>
                <a:lnTo>
                  <a:pt x="338327" y="113322"/>
                </a:lnTo>
                <a:lnTo>
                  <a:pt x="342010" y="113322"/>
                </a:lnTo>
                <a:lnTo>
                  <a:pt x="559453" y="84950"/>
                </a:lnTo>
                <a:lnTo>
                  <a:pt x="340182" y="84950"/>
                </a:lnTo>
                <a:lnTo>
                  <a:pt x="123748" y="56730"/>
                </a:lnTo>
                <a:lnTo>
                  <a:pt x="340182" y="28486"/>
                </a:lnTo>
                <a:lnTo>
                  <a:pt x="559456" y="28486"/>
                </a:lnTo>
                <a:lnTo>
                  <a:pt x="342010" y="127"/>
                </a:lnTo>
                <a:lnTo>
                  <a:pt x="340791" y="0"/>
                </a:lnTo>
                <a:close/>
              </a:path>
              <a:path w="709295" h="227329">
                <a:moveTo>
                  <a:pt x="559456" y="28486"/>
                </a:moveTo>
                <a:lnTo>
                  <a:pt x="340182" y="28486"/>
                </a:lnTo>
                <a:lnTo>
                  <a:pt x="556615" y="56730"/>
                </a:lnTo>
                <a:lnTo>
                  <a:pt x="340182" y="84950"/>
                </a:lnTo>
                <a:lnTo>
                  <a:pt x="559453" y="84950"/>
                </a:lnTo>
                <a:lnTo>
                  <a:pt x="652018" y="72872"/>
                </a:lnTo>
                <a:lnTo>
                  <a:pt x="680364" y="72872"/>
                </a:lnTo>
                <a:lnTo>
                  <a:pt x="680364" y="54864"/>
                </a:lnTo>
                <a:lnTo>
                  <a:pt x="679970" y="53086"/>
                </a:lnTo>
                <a:lnTo>
                  <a:pt x="679297" y="51447"/>
                </a:lnTo>
                <a:lnTo>
                  <a:pt x="679081" y="50850"/>
                </a:lnTo>
                <a:lnTo>
                  <a:pt x="678662" y="50406"/>
                </a:lnTo>
                <a:lnTo>
                  <a:pt x="677240" y="47891"/>
                </a:lnTo>
                <a:lnTo>
                  <a:pt x="675970" y="46545"/>
                </a:lnTo>
                <a:lnTo>
                  <a:pt x="675385" y="46202"/>
                </a:lnTo>
                <a:lnTo>
                  <a:pt x="673214" y="44500"/>
                </a:lnTo>
                <a:lnTo>
                  <a:pt x="671588" y="43700"/>
                </a:lnTo>
                <a:lnTo>
                  <a:pt x="670852" y="43573"/>
                </a:lnTo>
                <a:lnTo>
                  <a:pt x="670102" y="43332"/>
                </a:lnTo>
                <a:lnTo>
                  <a:pt x="669404" y="43141"/>
                </a:lnTo>
                <a:lnTo>
                  <a:pt x="668794" y="42760"/>
                </a:lnTo>
                <a:lnTo>
                  <a:pt x="668032" y="42646"/>
                </a:lnTo>
                <a:lnTo>
                  <a:pt x="559456" y="28486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6" name="object 33"/>
          <p:cNvSpPr/>
          <p:nvPr/>
        </p:nvSpPr>
        <p:spPr>
          <a:xfrm>
            <a:off x="7333056" y="4554578"/>
            <a:ext cx="116205" cy="44450"/>
          </a:xfrm>
          <a:custGeom>
            <a:avLst/>
            <a:gdLst/>
            <a:ahLst/>
            <a:cxnLst/>
            <a:rect l="l" t="t" r="r" b="b"/>
            <a:pathLst>
              <a:path w="116204" h="44450">
                <a:moveTo>
                  <a:pt x="19939" y="0"/>
                </a:moveTo>
                <a:lnTo>
                  <a:pt x="11036" y="50"/>
                </a:lnTo>
                <a:lnTo>
                  <a:pt x="0" y="11074"/>
                </a:lnTo>
                <a:lnTo>
                  <a:pt x="88" y="20116"/>
                </a:lnTo>
                <a:lnTo>
                  <a:pt x="36092" y="41304"/>
                </a:lnTo>
                <a:lnTo>
                  <a:pt x="58077" y="43903"/>
                </a:lnTo>
                <a:lnTo>
                  <a:pt x="80056" y="41304"/>
                </a:lnTo>
                <a:lnTo>
                  <a:pt x="96119" y="35445"/>
                </a:lnTo>
                <a:lnTo>
                  <a:pt x="106297" y="29234"/>
                </a:lnTo>
                <a:lnTo>
                  <a:pt x="110617" y="25577"/>
                </a:lnTo>
                <a:lnTo>
                  <a:pt x="116090" y="20116"/>
                </a:lnTo>
                <a:lnTo>
                  <a:pt x="116084" y="15570"/>
                </a:lnTo>
                <a:lnTo>
                  <a:pt x="58077" y="15570"/>
                </a:lnTo>
                <a:lnTo>
                  <a:pt x="44127" y="14076"/>
                </a:lnTo>
                <a:lnTo>
                  <a:pt x="34074" y="10739"/>
                </a:lnTo>
                <a:lnTo>
                  <a:pt x="27859" y="7270"/>
                </a:lnTo>
                <a:lnTo>
                  <a:pt x="25425" y="5384"/>
                </a:lnTo>
                <a:lnTo>
                  <a:pt x="19939" y="0"/>
                </a:lnTo>
                <a:close/>
              </a:path>
              <a:path w="116204" h="44450">
                <a:moveTo>
                  <a:pt x="96393" y="76"/>
                </a:moveTo>
                <a:lnTo>
                  <a:pt x="58077" y="15570"/>
                </a:lnTo>
                <a:lnTo>
                  <a:pt x="116084" y="15570"/>
                </a:lnTo>
                <a:lnTo>
                  <a:pt x="116077" y="11353"/>
                </a:lnTo>
                <a:lnTo>
                  <a:pt x="105308" y="241"/>
                </a:lnTo>
                <a:lnTo>
                  <a:pt x="96393" y="76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7" name="object 34"/>
          <p:cNvSpPr/>
          <p:nvPr/>
        </p:nvSpPr>
        <p:spPr>
          <a:xfrm>
            <a:off x="7135991" y="4300807"/>
            <a:ext cx="510540" cy="397510"/>
          </a:xfrm>
          <a:custGeom>
            <a:avLst/>
            <a:gdLst/>
            <a:ahLst/>
            <a:cxnLst/>
            <a:rect l="l" t="t" r="r" b="b"/>
            <a:pathLst>
              <a:path w="510540" h="397510">
                <a:moveTo>
                  <a:pt x="50330" y="0"/>
                </a:moveTo>
                <a:lnTo>
                  <a:pt x="34658" y="12"/>
                </a:lnTo>
                <a:lnTo>
                  <a:pt x="28333" y="6362"/>
                </a:lnTo>
                <a:lnTo>
                  <a:pt x="28333" y="30784"/>
                </a:lnTo>
                <a:lnTo>
                  <a:pt x="16946" y="36915"/>
                </a:lnTo>
                <a:lnTo>
                  <a:pt x="7980" y="46093"/>
                </a:lnTo>
                <a:lnTo>
                  <a:pt x="2107" y="57639"/>
                </a:lnTo>
                <a:lnTo>
                  <a:pt x="0" y="70878"/>
                </a:lnTo>
                <a:lnTo>
                  <a:pt x="0" y="127584"/>
                </a:lnTo>
                <a:lnTo>
                  <a:pt x="2401" y="141693"/>
                </a:lnTo>
                <a:lnTo>
                  <a:pt x="9061" y="153811"/>
                </a:lnTo>
                <a:lnTo>
                  <a:pt x="19159" y="163111"/>
                </a:lnTo>
                <a:lnTo>
                  <a:pt x="31876" y="168770"/>
                </a:lnTo>
                <a:lnTo>
                  <a:pt x="39726" y="191550"/>
                </a:lnTo>
                <a:lnTo>
                  <a:pt x="62064" y="252030"/>
                </a:lnTo>
                <a:lnTo>
                  <a:pt x="90761" y="305554"/>
                </a:lnTo>
                <a:lnTo>
                  <a:pt x="118652" y="337782"/>
                </a:lnTo>
                <a:lnTo>
                  <a:pt x="155620" y="367183"/>
                </a:lnTo>
                <a:lnTo>
                  <a:pt x="201248" y="388602"/>
                </a:lnTo>
                <a:lnTo>
                  <a:pt x="255117" y="396887"/>
                </a:lnTo>
                <a:lnTo>
                  <a:pt x="309001" y="388602"/>
                </a:lnTo>
                <a:lnTo>
                  <a:pt x="351719" y="368553"/>
                </a:lnTo>
                <a:lnTo>
                  <a:pt x="255117" y="368553"/>
                </a:lnTo>
                <a:lnTo>
                  <a:pt x="187196" y="352665"/>
                </a:lnTo>
                <a:lnTo>
                  <a:pt x="138449" y="317387"/>
                </a:lnTo>
                <a:lnTo>
                  <a:pt x="108685" y="281302"/>
                </a:lnTo>
                <a:lnTo>
                  <a:pt x="85508" y="234234"/>
                </a:lnTo>
                <a:lnTo>
                  <a:pt x="71858" y="197358"/>
                </a:lnTo>
                <a:lnTo>
                  <a:pt x="55956" y="151460"/>
                </a:lnTo>
                <a:lnTo>
                  <a:pt x="54025" y="145656"/>
                </a:lnTo>
                <a:lnTo>
                  <a:pt x="48628" y="141744"/>
                </a:lnTo>
                <a:lnTo>
                  <a:pt x="34696" y="141744"/>
                </a:lnTo>
                <a:lnTo>
                  <a:pt x="28333" y="135381"/>
                </a:lnTo>
                <a:lnTo>
                  <a:pt x="28333" y="63068"/>
                </a:lnTo>
                <a:lnTo>
                  <a:pt x="34696" y="56705"/>
                </a:lnTo>
                <a:lnTo>
                  <a:pt x="50330" y="56705"/>
                </a:lnTo>
                <a:lnTo>
                  <a:pt x="56692" y="50355"/>
                </a:lnTo>
                <a:lnTo>
                  <a:pt x="56692" y="6362"/>
                </a:lnTo>
                <a:lnTo>
                  <a:pt x="50330" y="0"/>
                </a:lnTo>
                <a:close/>
              </a:path>
              <a:path w="510540" h="397510">
                <a:moveTo>
                  <a:pt x="475602" y="12"/>
                </a:moveTo>
                <a:lnTo>
                  <a:pt x="459905" y="12"/>
                </a:lnTo>
                <a:lnTo>
                  <a:pt x="453580" y="6362"/>
                </a:lnTo>
                <a:lnTo>
                  <a:pt x="453580" y="50355"/>
                </a:lnTo>
                <a:lnTo>
                  <a:pt x="459905" y="56705"/>
                </a:lnTo>
                <a:lnTo>
                  <a:pt x="475564" y="56705"/>
                </a:lnTo>
                <a:lnTo>
                  <a:pt x="481939" y="63068"/>
                </a:lnTo>
                <a:lnTo>
                  <a:pt x="481939" y="135381"/>
                </a:lnTo>
                <a:lnTo>
                  <a:pt x="475564" y="141744"/>
                </a:lnTo>
                <a:lnTo>
                  <a:pt x="461644" y="141744"/>
                </a:lnTo>
                <a:lnTo>
                  <a:pt x="456222" y="145656"/>
                </a:lnTo>
                <a:lnTo>
                  <a:pt x="438399" y="197358"/>
                </a:lnTo>
                <a:lnTo>
                  <a:pt x="424747" y="234234"/>
                </a:lnTo>
                <a:lnTo>
                  <a:pt x="401585" y="281302"/>
                </a:lnTo>
                <a:lnTo>
                  <a:pt x="371817" y="317387"/>
                </a:lnTo>
                <a:lnTo>
                  <a:pt x="323057" y="352665"/>
                </a:lnTo>
                <a:lnTo>
                  <a:pt x="255117" y="368553"/>
                </a:lnTo>
                <a:lnTo>
                  <a:pt x="351719" y="368553"/>
                </a:lnTo>
                <a:lnTo>
                  <a:pt x="391614" y="337782"/>
                </a:lnTo>
                <a:lnTo>
                  <a:pt x="419502" y="305554"/>
                </a:lnTo>
                <a:lnTo>
                  <a:pt x="448199" y="252028"/>
                </a:lnTo>
                <a:lnTo>
                  <a:pt x="470546" y="191544"/>
                </a:lnTo>
                <a:lnTo>
                  <a:pt x="478383" y="168770"/>
                </a:lnTo>
                <a:lnTo>
                  <a:pt x="491101" y="163111"/>
                </a:lnTo>
                <a:lnTo>
                  <a:pt x="501199" y="153811"/>
                </a:lnTo>
                <a:lnTo>
                  <a:pt x="507858" y="141693"/>
                </a:lnTo>
                <a:lnTo>
                  <a:pt x="510260" y="127584"/>
                </a:lnTo>
                <a:lnTo>
                  <a:pt x="510260" y="70878"/>
                </a:lnTo>
                <a:lnTo>
                  <a:pt x="508155" y="57639"/>
                </a:lnTo>
                <a:lnTo>
                  <a:pt x="502286" y="46093"/>
                </a:lnTo>
                <a:lnTo>
                  <a:pt x="493324" y="36915"/>
                </a:lnTo>
                <a:lnTo>
                  <a:pt x="481939" y="30784"/>
                </a:lnTo>
                <a:lnTo>
                  <a:pt x="481939" y="6362"/>
                </a:lnTo>
                <a:lnTo>
                  <a:pt x="475602" y="12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8" name="object 35"/>
          <p:cNvSpPr/>
          <p:nvPr/>
        </p:nvSpPr>
        <p:spPr>
          <a:xfrm>
            <a:off x="7164362" y="4144889"/>
            <a:ext cx="454025" cy="170180"/>
          </a:xfrm>
          <a:custGeom>
            <a:avLst/>
            <a:gdLst/>
            <a:ahLst/>
            <a:cxnLst/>
            <a:rect l="l" t="t" r="r" b="b"/>
            <a:pathLst>
              <a:path w="454025" h="170179">
                <a:moveTo>
                  <a:pt x="21996" y="0"/>
                </a:moveTo>
                <a:lnTo>
                  <a:pt x="6311" y="12"/>
                </a:lnTo>
                <a:lnTo>
                  <a:pt x="0" y="6362"/>
                </a:lnTo>
                <a:lnTo>
                  <a:pt x="0" y="118783"/>
                </a:lnTo>
                <a:lnTo>
                  <a:pt x="49173" y="142353"/>
                </a:lnTo>
                <a:lnTo>
                  <a:pt x="94827" y="155125"/>
                </a:lnTo>
                <a:lnTo>
                  <a:pt x="154647" y="165697"/>
                </a:lnTo>
                <a:lnTo>
                  <a:pt x="226771" y="170103"/>
                </a:lnTo>
                <a:lnTo>
                  <a:pt x="298901" y="165697"/>
                </a:lnTo>
                <a:lnTo>
                  <a:pt x="358723" y="155125"/>
                </a:lnTo>
                <a:lnTo>
                  <a:pt x="404375" y="142353"/>
                </a:lnTo>
                <a:lnTo>
                  <a:pt x="405980" y="141757"/>
                </a:lnTo>
                <a:lnTo>
                  <a:pt x="226771" y="141757"/>
                </a:lnTo>
                <a:lnTo>
                  <a:pt x="156530" y="137292"/>
                </a:lnTo>
                <a:lnTo>
                  <a:pt x="98534" y="126723"/>
                </a:lnTo>
                <a:lnTo>
                  <a:pt x="55047" y="114293"/>
                </a:lnTo>
                <a:lnTo>
                  <a:pt x="28333" y="104241"/>
                </a:lnTo>
                <a:lnTo>
                  <a:pt x="28333" y="6362"/>
                </a:lnTo>
                <a:lnTo>
                  <a:pt x="21996" y="0"/>
                </a:lnTo>
                <a:close/>
              </a:path>
              <a:path w="454025" h="170179">
                <a:moveTo>
                  <a:pt x="447243" y="12"/>
                </a:moveTo>
                <a:lnTo>
                  <a:pt x="431546" y="12"/>
                </a:lnTo>
                <a:lnTo>
                  <a:pt x="425221" y="6362"/>
                </a:lnTo>
                <a:lnTo>
                  <a:pt x="425221" y="104241"/>
                </a:lnTo>
                <a:lnTo>
                  <a:pt x="398496" y="114293"/>
                </a:lnTo>
                <a:lnTo>
                  <a:pt x="355009" y="126723"/>
                </a:lnTo>
                <a:lnTo>
                  <a:pt x="297016" y="137292"/>
                </a:lnTo>
                <a:lnTo>
                  <a:pt x="226771" y="141757"/>
                </a:lnTo>
                <a:lnTo>
                  <a:pt x="405980" y="141757"/>
                </a:lnTo>
                <a:lnTo>
                  <a:pt x="433994" y="131351"/>
                </a:lnTo>
                <a:lnTo>
                  <a:pt x="445719" y="126085"/>
                </a:lnTo>
                <a:lnTo>
                  <a:pt x="450532" y="123672"/>
                </a:lnTo>
                <a:lnTo>
                  <a:pt x="453580" y="118783"/>
                </a:lnTo>
                <a:lnTo>
                  <a:pt x="453580" y="6362"/>
                </a:lnTo>
                <a:lnTo>
                  <a:pt x="447243" y="12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9" name="object 36"/>
          <p:cNvSpPr/>
          <p:nvPr/>
        </p:nvSpPr>
        <p:spPr>
          <a:xfrm>
            <a:off x="8021028" y="4083560"/>
            <a:ext cx="685800" cy="219710"/>
          </a:xfrm>
          <a:custGeom>
            <a:avLst/>
            <a:gdLst/>
            <a:ahLst/>
            <a:cxnLst/>
            <a:rect l="l" t="t" r="r" b="b"/>
            <a:pathLst>
              <a:path w="685800" h="219710">
                <a:moveTo>
                  <a:pt x="658025" y="70484"/>
                </a:moveTo>
                <a:lnTo>
                  <a:pt x="630593" y="70484"/>
                </a:lnTo>
                <a:lnTo>
                  <a:pt x="630593" y="118071"/>
                </a:lnTo>
                <a:lnTo>
                  <a:pt x="622688" y="127838"/>
                </a:lnTo>
                <a:lnTo>
                  <a:pt x="613670" y="141881"/>
                </a:lnTo>
                <a:lnTo>
                  <a:pt x="606261" y="159062"/>
                </a:lnTo>
                <a:lnTo>
                  <a:pt x="603186" y="178244"/>
                </a:lnTo>
                <a:lnTo>
                  <a:pt x="607284" y="197394"/>
                </a:lnTo>
                <a:lnTo>
                  <a:pt x="617540" y="210116"/>
                </a:lnTo>
                <a:lnTo>
                  <a:pt x="630897" y="217183"/>
                </a:lnTo>
                <a:lnTo>
                  <a:pt x="644296" y="219367"/>
                </a:lnTo>
                <a:lnTo>
                  <a:pt x="657705" y="217183"/>
                </a:lnTo>
                <a:lnTo>
                  <a:pt x="671069" y="210116"/>
                </a:lnTo>
                <a:lnTo>
                  <a:pt x="681331" y="197394"/>
                </a:lnTo>
                <a:lnTo>
                  <a:pt x="682497" y="191947"/>
                </a:lnTo>
                <a:lnTo>
                  <a:pt x="644296" y="191947"/>
                </a:lnTo>
                <a:lnTo>
                  <a:pt x="638022" y="191757"/>
                </a:lnTo>
                <a:lnTo>
                  <a:pt x="630593" y="189179"/>
                </a:lnTo>
                <a:lnTo>
                  <a:pt x="630593" y="178244"/>
                </a:lnTo>
                <a:lnTo>
                  <a:pt x="631791" y="169538"/>
                </a:lnTo>
                <a:lnTo>
                  <a:pt x="634930" y="160767"/>
                </a:lnTo>
                <a:lnTo>
                  <a:pt x="639326" y="152375"/>
                </a:lnTo>
                <a:lnTo>
                  <a:pt x="644296" y="144805"/>
                </a:lnTo>
                <a:lnTo>
                  <a:pt x="676208" y="144805"/>
                </a:lnTo>
                <a:lnTo>
                  <a:pt x="674947" y="141881"/>
                </a:lnTo>
                <a:lnTo>
                  <a:pt x="665929" y="127838"/>
                </a:lnTo>
                <a:lnTo>
                  <a:pt x="658025" y="118071"/>
                </a:lnTo>
                <a:lnTo>
                  <a:pt x="658025" y="70484"/>
                </a:lnTo>
                <a:close/>
              </a:path>
              <a:path w="685800" h="219710">
                <a:moveTo>
                  <a:pt x="676208" y="144805"/>
                </a:moveTo>
                <a:lnTo>
                  <a:pt x="644296" y="144805"/>
                </a:lnTo>
                <a:lnTo>
                  <a:pt x="649273" y="152375"/>
                </a:lnTo>
                <a:lnTo>
                  <a:pt x="653673" y="160767"/>
                </a:lnTo>
                <a:lnTo>
                  <a:pt x="656814" y="169538"/>
                </a:lnTo>
                <a:lnTo>
                  <a:pt x="658012" y="178244"/>
                </a:lnTo>
                <a:lnTo>
                  <a:pt x="658012" y="189179"/>
                </a:lnTo>
                <a:lnTo>
                  <a:pt x="650595" y="191757"/>
                </a:lnTo>
                <a:lnTo>
                  <a:pt x="644296" y="191947"/>
                </a:lnTo>
                <a:lnTo>
                  <a:pt x="682497" y="191947"/>
                </a:lnTo>
                <a:lnTo>
                  <a:pt x="685431" y="178244"/>
                </a:lnTo>
                <a:lnTo>
                  <a:pt x="682356" y="159062"/>
                </a:lnTo>
                <a:lnTo>
                  <a:pt x="676208" y="144805"/>
                </a:lnTo>
                <a:close/>
              </a:path>
              <a:path w="685800" h="219710">
                <a:moveTo>
                  <a:pt x="329590" y="0"/>
                </a:moveTo>
                <a:lnTo>
                  <a:pt x="328422" y="0"/>
                </a:lnTo>
                <a:lnTo>
                  <a:pt x="327228" y="139"/>
                </a:lnTo>
                <a:lnTo>
                  <a:pt x="5092" y="42151"/>
                </a:lnTo>
                <a:lnTo>
                  <a:pt x="12" y="47980"/>
                </a:lnTo>
                <a:lnTo>
                  <a:pt x="0" y="61734"/>
                </a:lnTo>
                <a:lnTo>
                  <a:pt x="5092" y="67563"/>
                </a:lnTo>
                <a:lnTo>
                  <a:pt x="327228" y="109600"/>
                </a:lnTo>
                <a:lnTo>
                  <a:pt x="330771" y="109600"/>
                </a:lnTo>
                <a:lnTo>
                  <a:pt x="541035" y="82168"/>
                </a:lnTo>
                <a:lnTo>
                  <a:pt x="329006" y="82168"/>
                </a:lnTo>
                <a:lnTo>
                  <a:pt x="119697" y="54863"/>
                </a:lnTo>
                <a:lnTo>
                  <a:pt x="329006" y="27558"/>
                </a:lnTo>
                <a:lnTo>
                  <a:pt x="540896" y="27558"/>
                </a:lnTo>
                <a:lnTo>
                  <a:pt x="330771" y="139"/>
                </a:lnTo>
                <a:lnTo>
                  <a:pt x="329590" y="0"/>
                </a:lnTo>
                <a:close/>
              </a:path>
              <a:path w="685800" h="219710">
                <a:moveTo>
                  <a:pt x="540896" y="27558"/>
                </a:moveTo>
                <a:lnTo>
                  <a:pt x="329006" y="27558"/>
                </a:lnTo>
                <a:lnTo>
                  <a:pt x="538314" y="54863"/>
                </a:lnTo>
                <a:lnTo>
                  <a:pt x="329006" y="82168"/>
                </a:lnTo>
                <a:lnTo>
                  <a:pt x="541035" y="82168"/>
                </a:lnTo>
                <a:lnTo>
                  <a:pt x="630593" y="70484"/>
                </a:lnTo>
                <a:lnTo>
                  <a:pt x="658025" y="70484"/>
                </a:lnTo>
                <a:lnTo>
                  <a:pt x="658025" y="53060"/>
                </a:lnTo>
                <a:lnTo>
                  <a:pt x="657644" y="51346"/>
                </a:lnTo>
                <a:lnTo>
                  <a:pt x="656983" y="49758"/>
                </a:lnTo>
                <a:lnTo>
                  <a:pt x="656767" y="49187"/>
                </a:lnTo>
                <a:lnTo>
                  <a:pt x="656361" y="48755"/>
                </a:lnTo>
                <a:lnTo>
                  <a:pt x="654977" y="46329"/>
                </a:lnTo>
                <a:lnTo>
                  <a:pt x="654253" y="45516"/>
                </a:lnTo>
                <a:lnTo>
                  <a:pt x="653757" y="45021"/>
                </a:lnTo>
                <a:lnTo>
                  <a:pt x="653199" y="44678"/>
                </a:lnTo>
                <a:lnTo>
                  <a:pt x="651090" y="43027"/>
                </a:lnTo>
                <a:lnTo>
                  <a:pt x="649503" y="42278"/>
                </a:lnTo>
                <a:lnTo>
                  <a:pt x="648080" y="41922"/>
                </a:lnTo>
                <a:lnTo>
                  <a:pt x="647395" y="41719"/>
                </a:lnTo>
                <a:lnTo>
                  <a:pt x="646785" y="41376"/>
                </a:lnTo>
                <a:lnTo>
                  <a:pt x="540896" y="275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0" name="object 37"/>
          <p:cNvSpPr/>
          <p:nvPr/>
        </p:nvSpPr>
        <p:spPr>
          <a:xfrm>
            <a:off x="8156296" y="4383357"/>
            <a:ext cx="387985" cy="111760"/>
          </a:xfrm>
          <a:custGeom>
            <a:avLst/>
            <a:gdLst/>
            <a:ahLst/>
            <a:cxnLst/>
            <a:rect l="l" t="t" r="r" b="b"/>
            <a:pathLst>
              <a:path w="387984" h="111760">
                <a:moveTo>
                  <a:pt x="17703" y="12"/>
                </a:moveTo>
                <a:lnTo>
                  <a:pt x="9105" y="1257"/>
                </a:lnTo>
                <a:lnTo>
                  <a:pt x="4546" y="7289"/>
                </a:lnTo>
                <a:lnTo>
                  <a:pt x="0" y="13360"/>
                </a:lnTo>
                <a:lnTo>
                  <a:pt x="1244" y="21970"/>
                </a:lnTo>
                <a:lnTo>
                  <a:pt x="57391" y="64046"/>
                </a:lnTo>
                <a:lnTo>
                  <a:pt x="63490" y="82737"/>
                </a:lnTo>
                <a:lnTo>
                  <a:pt x="75420" y="97794"/>
                </a:lnTo>
                <a:lnTo>
                  <a:pt x="91858" y="107839"/>
                </a:lnTo>
                <a:lnTo>
                  <a:pt x="111480" y="111493"/>
                </a:lnTo>
                <a:lnTo>
                  <a:pt x="138899" y="111493"/>
                </a:lnTo>
                <a:lnTo>
                  <a:pt x="160225" y="107178"/>
                </a:lnTo>
                <a:lnTo>
                  <a:pt x="177658" y="95418"/>
                </a:lnTo>
                <a:lnTo>
                  <a:pt x="185313" y="84074"/>
                </a:lnTo>
                <a:lnTo>
                  <a:pt x="111467" y="84074"/>
                </a:lnTo>
                <a:lnTo>
                  <a:pt x="100809" y="81915"/>
                </a:lnTo>
                <a:lnTo>
                  <a:pt x="92097" y="76031"/>
                </a:lnTo>
                <a:lnTo>
                  <a:pt x="86218" y="67314"/>
                </a:lnTo>
                <a:lnTo>
                  <a:pt x="84061" y="56654"/>
                </a:lnTo>
                <a:lnTo>
                  <a:pt x="84061" y="35407"/>
                </a:lnTo>
                <a:lnTo>
                  <a:pt x="88674" y="30784"/>
                </a:lnTo>
                <a:lnTo>
                  <a:pt x="58686" y="30784"/>
                </a:lnTo>
                <a:lnTo>
                  <a:pt x="17703" y="12"/>
                </a:lnTo>
                <a:close/>
              </a:path>
              <a:path w="387984" h="111760">
                <a:moveTo>
                  <a:pt x="221157" y="56654"/>
                </a:moveTo>
                <a:lnTo>
                  <a:pt x="193738" y="56654"/>
                </a:lnTo>
                <a:lnTo>
                  <a:pt x="198052" y="77985"/>
                </a:lnTo>
                <a:lnTo>
                  <a:pt x="209811" y="95418"/>
                </a:lnTo>
                <a:lnTo>
                  <a:pt x="227240" y="107178"/>
                </a:lnTo>
                <a:lnTo>
                  <a:pt x="248564" y="111493"/>
                </a:lnTo>
                <a:lnTo>
                  <a:pt x="275983" y="111493"/>
                </a:lnTo>
                <a:lnTo>
                  <a:pt x="295607" y="107839"/>
                </a:lnTo>
                <a:lnTo>
                  <a:pt x="312045" y="97794"/>
                </a:lnTo>
                <a:lnTo>
                  <a:pt x="322910" y="84074"/>
                </a:lnTo>
                <a:lnTo>
                  <a:pt x="248564" y="84074"/>
                </a:lnTo>
                <a:lnTo>
                  <a:pt x="237906" y="81915"/>
                </a:lnTo>
                <a:lnTo>
                  <a:pt x="229193" y="76031"/>
                </a:lnTo>
                <a:lnTo>
                  <a:pt x="223314" y="67314"/>
                </a:lnTo>
                <a:lnTo>
                  <a:pt x="221157" y="56654"/>
                </a:lnTo>
                <a:close/>
              </a:path>
              <a:path w="387984" h="111760">
                <a:moveTo>
                  <a:pt x="190966" y="29248"/>
                </a:moveTo>
                <a:lnTo>
                  <a:pt x="160159" y="29248"/>
                </a:lnTo>
                <a:lnTo>
                  <a:pt x="166319" y="35407"/>
                </a:lnTo>
                <a:lnTo>
                  <a:pt x="166319" y="56654"/>
                </a:lnTo>
                <a:lnTo>
                  <a:pt x="164160" y="67314"/>
                </a:lnTo>
                <a:lnTo>
                  <a:pt x="158276" y="76031"/>
                </a:lnTo>
                <a:lnTo>
                  <a:pt x="149559" y="81914"/>
                </a:lnTo>
                <a:lnTo>
                  <a:pt x="138899" y="84074"/>
                </a:lnTo>
                <a:lnTo>
                  <a:pt x="185313" y="84074"/>
                </a:lnTo>
                <a:lnTo>
                  <a:pt x="189422" y="77985"/>
                </a:lnTo>
                <a:lnTo>
                  <a:pt x="193738" y="56654"/>
                </a:lnTo>
                <a:lnTo>
                  <a:pt x="221157" y="56654"/>
                </a:lnTo>
                <a:lnTo>
                  <a:pt x="221157" y="42938"/>
                </a:lnTo>
                <a:lnTo>
                  <a:pt x="193738" y="42938"/>
                </a:lnTo>
                <a:lnTo>
                  <a:pt x="190966" y="29248"/>
                </a:lnTo>
                <a:close/>
              </a:path>
              <a:path w="387984" h="111760">
                <a:moveTo>
                  <a:pt x="328017" y="29248"/>
                </a:moveTo>
                <a:lnTo>
                  <a:pt x="297256" y="29248"/>
                </a:lnTo>
                <a:lnTo>
                  <a:pt x="303415" y="35407"/>
                </a:lnTo>
                <a:lnTo>
                  <a:pt x="303415" y="56654"/>
                </a:lnTo>
                <a:lnTo>
                  <a:pt x="301256" y="67314"/>
                </a:lnTo>
                <a:lnTo>
                  <a:pt x="295371" y="76031"/>
                </a:lnTo>
                <a:lnTo>
                  <a:pt x="286651" y="81914"/>
                </a:lnTo>
                <a:lnTo>
                  <a:pt x="275983" y="84074"/>
                </a:lnTo>
                <a:lnTo>
                  <a:pt x="322910" y="84074"/>
                </a:lnTo>
                <a:lnTo>
                  <a:pt x="323968" y="82737"/>
                </a:lnTo>
                <a:lnTo>
                  <a:pt x="330047" y="64046"/>
                </a:lnTo>
                <a:lnTo>
                  <a:pt x="374462" y="30784"/>
                </a:lnTo>
                <a:lnTo>
                  <a:pt x="328777" y="30784"/>
                </a:lnTo>
                <a:lnTo>
                  <a:pt x="328017" y="29248"/>
                </a:lnTo>
                <a:close/>
              </a:path>
              <a:path w="387984" h="111760">
                <a:moveTo>
                  <a:pt x="289687" y="1828"/>
                </a:moveTo>
                <a:lnTo>
                  <a:pt x="234861" y="1828"/>
                </a:lnTo>
                <a:lnTo>
                  <a:pt x="218871" y="5066"/>
                </a:lnTo>
                <a:lnTo>
                  <a:pt x="205798" y="13887"/>
                </a:lnTo>
                <a:lnTo>
                  <a:pt x="196976" y="26956"/>
                </a:lnTo>
                <a:lnTo>
                  <a:pt x="193738" y="42938"/>
                </a:lnTo>
                <a:lnTo>
                  <a:pt x="221157" y="42938"/>
                </a:lnTo>
                <a:lnTo>
                  <a:pt x="221157" y="35407"/>
                </a:lnTo>
                <a:lnTo>
                  <a:pt x="227279" y="29248"/>
                </a:lnTo>
                <a:lnTo>
                  <a:pt x="328017" y="29248"/>
                </a:lnTo>
                <a:lnTo>
                  <a:pt x="323055" y="19209"/>
                </a:lnTo>
                <a:lnTo>
                  <a:pt x="314185" y="10039"/>
                </a:lnTo>
                <a:lnTo>
                  <a:pt x="302838" y="4002"/>
                </a:lnTo>
                <a:lnTo>
                  <a:pt x="289687" y="1828"/>
                </a:lnTo>
                <a:close/>
              </a:path>
              <a:path w="387984" h="111760">
                <a:moveTo>
                  <a:pt x="152603" y="1828"/>
                </a:moveTo>
                <a:lnTo>
                  <a:pt x="97777" y="1828"/>
                </a:lnTo>
                <a:lnTo>
                  <a:pt x="84629" y="4002"/>
                </a:lnTo>
                <a:lnTo>
                  <a:pt x="73278" y="10039"/>
                </a:lnTo>
                <a:lnTo>
                  <a:pt x="64405" y="19209"/>
                </a:lnTo>
                <a:lnTo>
                  <a:pt x="58686" y="30784"/>
                </a:lnTo>
                <a:lnTo>
                  <a:pt x="88674" y="30784"/>
                </a:lnTo>
                <a:lnTo>
                  <a:pt x="90208" y="29248"/>
                </a:lnTo>
                <a:lnTo>
                  <a:pt x="190966" y="29248"/>
                </a:lnTo>
                <a:lnTo>
                  <a:pt x="190502" y="26956"/>
                </a:lnTo>
                <a:lnTo>
                  <a:pt x="181681" y="13887"/>
                </a:lnTo>
                <a:lnTo>
                  <a:pt x="168605" y="5066"/>
                </a:lnTo>
                <a:lnTo>
                  <a:pt x="152603" y="1828"/>
                </a:lnTo>
                <a:close/>
              </a:path>
              <a:path w="387984" h="111760">
                <a:moveTo>
                  <a:pt x="369785" y="0"/>
                </a:moveTo>
                <a:lnTo>
                  <a:pt x="328777" y="30784"/>
                </a:lnTo>
                <a:lnTo>
                  <a:pt x="374462" y="30784"/>
                </a:lnTo>
                <a:lnTo>
                  <a:pt x="386232" y="21970"/>
                </a:lnTo>
                <a:lnTo>
                  <a:pt x="387464" y="13360"/>
                </a:lnTo>
                <a:lnTo>
                  <a:pt x="378371" y="1257"/>
                </a:lnTo>
                <a:lnTo>
                  <a:pt x="36978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1" name="object 38"/>
          <p:cNvSpPr/>
          <p:nvPr/>
        </p:nvSpPr>
        <p:spPr>
          <a:xfrm>
            <a:off x="8130925" y="4740874"/>
            <a:ext cx="438784" cy="165735"/>
          </a:xfrm>
          <a:custGeom>
            <a:avLst/>
            <a:gdLst/>
            <a:ahLst/>
            <a:cxnLst/>
            <a:rect l="l" t="t" r="r" b="b"/>
            <a:pathLst>
              <a:path w="438784" h="165735">
                <a:moveTo>
                  <a:pt x="116756" y="30264"/>
                </a:moveTo>
                <a:lnTo>
                  <a:pt x="67318" y="30264"/>
                </a:lnTo>
                <a:lnTo>
                  <a:pt x="136850" y="76619"/>
                </a:lnTo>
                <a:lnTo>
                  <a:pt x="136850" y="127761"/>
                </a:lnTo>
                <a:lnTo>
                  <a:pt x="187541" y="160510"/>
                </a:lnTo>
                <a:lnTo>
                  <a:pt x="219108" y="165239"/>
                </a:lnTo>
                <a:lnTo>
                  <a:pt x="250670" y="160510"/>
                </a:lnTo>
                <a:lnTo>
                  <a:pt x="275091" y="150009"/>
                </a:lnTo>
                <a:lnTo>
                  <a:pt x="291076" y="139265"/>
                </a:lnTo>
                <a:lnTo>
                  <a:pt x="292731" y="137820"/>
                </a:lnTo>
                <a:lnTo>
                  <a:pt x="219108" y="137820"/>
                </a:lnTo>
                <a:lnTo>
                  <a:pt x="200558" y="135613"/>
                </a:lnTo>
                <a:lnTo>
                  <a:pt x="184874" y="130271"/>
                </a:lnTo>
                <a:lnTo>
                  <a:pt x="172597" y="123713"/>
                </a:lnTo>
                <a:lnTo>
                  <a:pt x="164324" y="117894"/>
                </a:lnTo>
                <a:lnTo>
                  <a:pt x="164270" y="64693"/>
                </a:lnTo>
                <a:lnTo>
                  <a:pt x="161971" y="60413"/>
                </a:lnTo>
                <a:lnTo>
                  <a:pt x="116756" y="30264"/>
                </a:lnTo>
                <a:close/>
              </a:path>
              <a:path w="438784" h="165735">
                <a:moveTo>
                  <a:pt x="371610" y="0"/>
                </a:moveTo>
                <a:lnTo>
                  <a:pt x="366390" y="304"/>
                </a:lnTo>
                <a:lnTo>
                  <a:pt x="276220" y="60413"/>
                </a:lnTo>
                <a:lnTo>
                  <a:pt x="273947" y="64693"/>
                </a:lnTo>
                <a:lnTo>
                  <a:pt x="273934" y="117894"/>
                </a:lnTo>
                <a:lnTo>
                  <a:pt x="265675" y="123756"/>
                </a:lnTo>
                <a:lnTo>
                  <a:pt x="253455" y="130300"/>
                </a:lnTo>
                <a:lnTo>
                  <a:pt x="237769" y="135623"/>
                </a:lnTo>
                <a:lnTo>
                  <a:pt x="219108" y="137820"/>
                </a:lnTo>
                <a:lnTo>
                  <a:pt x="292731" y="137820"/>
                </a:lnTo>
                <a:lnTo>
                  <a:pt x="297327" y="133807"/>
                </a:lnTo>
                <a:lnTo>
                  <a:pt x="299906" y="131267"/>
                </a:lnTo>
                <a:lnTo>
                  <a:pt x="301353" y="127761"/>
                </a:lnTo>
                <a:lnTo>
                  <a:pt x="301353" y="76619"/>
                </a:lnTo>
                <a:lnTo>
                  <a:pt x="370911" y="30264"/>
                </a:lnTo>
                <a:lnTo>
                  <a:pt x="431773" y="30264"/>
                </a:lnTo>
                <a:lnTo>
                  <a:pt x="431490" y="30111"/>
                </a:lnTo>
                <a:lnTo>
                  <a:pt x="431262" y="29933"/>
                </a:lnTo>
                <a:lnTo>
                  <a:pt x="431135" y="29730"/>
                </a:lnTo>
                <a:lnTo>
                  <a:pt x="371610" y="0"/>
                </a:lnTo>
                <a:close/>
              </a:path>
              <a:path w="438784" h="165735">
                <a:moveTo>
                  <a:pt x="66594" y="0"/>
                </a:moveTo>
                <a:lnTo>
                  <a:pt x="7094" y="29730"/>
                </a:lnTo>
                <a:lnTo>
                  <a:pt x="6955" y="29933"/>
                </a:lnTo>
                <a:lnTo>
                  <a:pt x="5926" y="30543"/>
                </a:lnTo>
                <a:lnTo>
                  <a:pt x="3843" y="32410"/>
                </a:lnTo>
                <a:lnTo>
                  <a:pt x="3170" y="32981"/>
                </a:lnTo>
                <a:lnTo>
                  <a:pt x="2472" y="33908"/>
                </a:lnTo>
                <a:lnTo>
                  <a:pt x="2218" y="34035"/>
                </a:lnTo>
                <a:lnTo>
                  <a:pt x="1722" y="34734"/>
                </a:lnTo>
                <a:lnTo>
                  <a:pt x="1697" y="35318"/>
                </a:lnTo>
                <a:lnTo>
                  <a:pt x="1417" y="35826"/>
                </a:lnTo>
                <a:lnTo>
                  <a:pt x="579" y="37541"/>
                </a:lnTo>
                <a:lnTo>
                  <a:pt x="109" y="39319"/>
                </a:lnTo>
                <a:lnTo>
                  <a:pt x="0" y="42735"/>
                </a:lnTo>
                <a:lnTo>
                  <a:pt x="122" y="44564"/>
                </a:lnTo>
                <a:lnTo>
                  <a:pt x="946" y="46837"/>
                </a:lnTo>
                <a:lnTo>
                  <a:pt x="948" y="47472"/>
                </a:lnTo>
                <a:lnTo>
                  <a:pt x="1329" y="48247"/>
                </a:lnTo>
                <a:lnTo>
                  <a:pt x="1577" y="48399"/>
                </a:lnTo>
                <a:lnTo>
                  <a:pt x="2154" y="49428"/>
                </a:lnTo>
                <a:lnTo>
                  <a:pt x="4021" y="51473"/>
                </a:lnTo>
                <a:lnTo>
                  <a:pt x="4592" y="52158"/>
                </a:lnTo>
                <a:lnTo>
                  <a:pt x="5520" y="52882"/>
                </a:lnTo>
                <a:lnTo>
                  <a:pt x="5647" y="53098"/>
                </a:lnTo>
                <a:lnTo>
                  <a:pt x="5862" y="53276"/>
                </a:lnTo>
                <a:lnTo>
                  <a:pt x="90457" y="109677"/>
                </a:lnTo>
                <a:lnTo>
                  <a:pt x="93111" y="110413"/>
                </a:lnTo>
                <a:lnTo>
                  <a:pt x="100135" y="110413"/>
                </a:lnTo>
                <a:lnTo>
                  <a:pt x="104516" y="108267"/>
                </a:lnTo>
                <a:lnTo>
                  <a:pt x="107132" y="104305"/>
                </a:lnTo>
                <a:lnTo>
                  <a:pt x="111336" y="98018"/>
                </a:lnTo>
                <a:lnTo>
                  <a:pt x="109634" y="89496"/>
                </a:lnTo>
                <a:lnTo>
                  <a:pt x="40724" y="43560"/>
                </a:lnTo>
                <a:lnTo>
                  <a:pt x="67318" y="30264"/>
                </a:lnTo>
                <a:lnTo>
                  <a:pt x="116756" y="30264"/>
                </a:lnTo>
                <a:lnTo>
                  <a:pt x="71826" y="304"/>
                </a:lnTo>
                <a:lnTo>
                  <a:pt x="66594" y="0"/>
                </a:lnTo>
                <a:close/>
              </a:path>
              <a:path w="438784" h="165735">
                <a:moveTo>
                  <a:pt x="431773" y="30264"/>
                </a:moveTo>
                <a:lnTo>
                  <a:pt x="370911" y="30264"/>
                </a:lnTo>
                <a:lnTo>
                  <a:pt x="397480" y="43548"/>
                </a:lnTo>
                <a:lnTo>
                  <a:pt x="328582" y="89496"/>
                </a:lnTo>
                <a:lnTo>
                  <a:pt x="326868" y="98018"/>
                </a:lnTo>
                <a:lnTo>
                  <a:pt x="333713" y="108267"/>
                </a:lnTo>
                <a:lnTo>
                  <a:pt x="338082" y="110413"/>
                </a:lnTo>
                <a:lnTo>
                  <a:pt x="345092" y="110413"/>
                </a:lnTo>
                <a:lnTo>
                  <a:pt x="347734" y="109677"/>
                </a:lnTo>
                <a:lnTo>
                  <a:pt x="432328" y="53276"/>
                </a:lnTo>
                <a:lnTo>
                  <a:pt x="432557" y="53098"/>
                </a:lnTo>
                <a:lnTo>
                  <a:pt x="432686" y="52882"/>
                </a:lnTo>
                <a:lnTo>
                  <a:pt x="432875" y="52717"/>
                </a:lnTo>
                <a:lnTo>
                  <a:pt x="433649" y="52158"/>
                </a:lnTo>
                <a:lnTo>
                  <a:pt x="434894" y="50723"/>
                </a:lnTo>
                <a:lnTo>
                  <a:pt x="435465" y="50025"/>
                </a:lnTo>
                <a:lnTo>
                  <a:pt x="436050" y="49428"/>
                </a:lnTo>
                <a:lnTo>
                  <a:pt x="436621" y="48399"/>
                </a:lnTo>
                <a:lnTo>
                  <a:pt x="436881" y="48247"/>
                </a:lnTo>
                <a:lnTo>
                  <a:pt x="437275" y="47472"/>
                </a:lnTo>
                <a:lnTo>
                  <a:pt x="437294" y="46837"/>
                </a:lnTo>
                <a:lnTo>
                  <a:pt x="437472" y="46240"/>
                </a:lnTo>
                <a:lnTo>
                  <a:pt x="438069" y="44564"/>
                </a:lnTo>
                <a:lnTo>
                  <a:pt x="438176" y="43548"/>
                </a:lnTo>
                <a:lnTo>
                  <a:pt x="436503" y="35318"/>
                </a:lnTo>
                <a:lnTo>
                  <a:pt x="436443" y="34734"/>
                </a:lnTo>
                <a:lnTo>
                  <a:pt x="435986" y="34061"/>
                </a:lnTo>
                <a:lnTo>
                  <a:pt x="435783" y="33947"/>
                </a:lnTo>
                <a:lnTo>
                  <a:pt x="435034" y="32981"/>
                </a:lnTo>
                <a:lnTo>
                  <a:pt x="433573" y="31737"/>
                </a:lnTo>
                <a:lnTo>
                  <a:pt x="432290" y="30543"/>
                </a:lnTo>
                <a:lnTo>
                  <a:pt x="431773" y="30264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2" name="object 39"/>
          <p:cNvSpPr/>
          <p:nvPr/>
        </p:nvSpPr>
        <p:spPr>
          <a:xfrm>
            <a:off x="8046606" y="4329674"/>
            <a:ext cx="607060" cy="414020"/>
          </a:xfrm>
          <a:custGeom>
            <a:avLst/>
            <a:gdLst/>
            <a:ahLst/>
            <a:cxnLst/>
            <a:rect l="l" t="t" r="r" b="b"/>
            <a:pathLst>
              <a:path w="607059" h="414020">
                <a:moveTo>
                  <a:pt x="95897" y="0"/>
                </a:moveTo>
                <a:lnTo>
                  <a:pt x="59501" y="33483"/>
                </a:lnTo>
                <a:lnTo>
                  <a:pt x="38642" y="79046"/>
                </a:lnTo>
                <a:lnTo>
                  <a:pt x="29248" y="151472"/>
                </a:lnTo>
                <a:lnTo>
                  <a:pt x="29248" y="261150"/>
                </a:lnTo>
                <a:lnTo>
                  <a:pt x="25155" y="309091"/>
                </a:lnTo>
                <a:lnTo>
                  <a:pt x="16132" y="351262"/>
                </a:lnTo>
                <a:lnTo>
                  <a:pt x="7056" y="381375"/>
                </a:lnTo>
                <a:lnTo>
                  <a:pt x="2806" y="393141"/>
                </a:lnTo>
                <a:lnTo>
                  <a:pt x="0" y="400177"/>
                </a:lnTo>
                <a:lnTo>
                  <a:pt x="3441" y="408165"/>
                </a:lnTo>
                <a:lnTo>
                  <a:pt x="17462" y="413753"/>
                </a:lnTo>
                <a:lnTo>
                  <a:pt x="25450" y="410362"/>
                </a:lnTo>
                <a:lnTo>
                  <a:pt x="28282" y="403326"/>
                </a:lnTo>
                <a:lnTo>
                  <a:pt x="33198" y="389784"/>
                </a:lnTo>
                <a:lnTo>
                  <a:pt x="42897" y="357546"/>
                </a:lnTo>
                <a:lnTo>
                  <a:pt x="52382" y="312654"/>
                </a:lnTo>
                <a:lnTo>
                  <a:pt x="56654" y="261150"/>
                </a:lnTo>
                <a:lnTo>
                  <a:pt x="56654" y="151472"/>
                </a:lnTo>
                <a:lnTo>
                  <a:pt x="59122" y="114005"/>
                </a:lnTo>
                <a:lnTo>
                  <a:pt x="65522" y="84456"/>
                </a:lnTo>
                <a:lnTo>
                  <a:pt x="74346" y="62006"/>
                </a:lnTo>
                <a:lnTo>
                  <a:pt x="84086" y="45834"/>
                </a:lnTo>
                <a:lnTo>
                  <a:pt x="111505" y="45834"/>
                </a:lnTo>
                <a:lnTo>
                  <a:pt x="111479" y="9580"/>
                </a:lnTo>
                <a:lnTo>
                  <a:pt x="109016" y="5219"/>
                </a:lnTo>
                <a:lnTo>
                  <a:pt x="104990" y="2705"/>
                </a:lnTo>
                <a:lnTo>
                  <a:pt x="100939" y="215"/>
                </a:lnTo>
                <a:lnTo>
                  <a:pt x="95897" y="0"/>
                </a:lnTo>
                <a:close/>
              </a:path>
              <a:path w="607059" h="414020">
                <a:moveTo>
                  <a:pt x="553010" y="45847"/>
                </a:moveTo>
                <a:lnTo>
                  <a:pt x="522770" y="45847"/>
                </a:lnTo>
                <a:lnTo>
                  <a:pt x="532519" y="62043"/>
                </a:lnTo>
                <a:lnTo>
                  <a:pt x="541337" y="84496"/>
                </a:lnTo>
                <a:lnTo>
                  <a:pt x="547726" y="114030"/>
                </a:lnTo>
                <a:lnTo>
                  <a:pt x="550189" y="151472"/>
                </a:lnTo>
                <a:lnTo>
                  <a:pt x="550189" y="261150"/>
                </a:lnTo>
                <a:lnTo>
                  <a:pt x="554463" y="312654"/>
                </a:lnTo>
                <a:lnTo>
                  <a:pt x="563953" y="357546"/>
                </a:lnTo>
                <a:lnTo>
                  <a:pt x="578573" y="403326"/>
                </a:lnTo>
                <a:lnTo>
                  <a:pt x="585863" y="411949"/>
                </a:lnTo>
                <a:lnTo>
                  <a:pt x="593013" y="411949"/>
                </a:lnTo>
                <a:lnTo>
                  <a:pt x="594715" y="411619"/>
                </a:lnTo>
                <a:lnTo>
                  <a:pt x="603427" y="408165"/>
                </a:lnTo>
                <a:lnTo>
                  <a:pt x="606844" y="400177"/>
                </a:lnTo>
                <a:lnTo>
                  <a:pt x="604050" y="393141"/>
                </a:lnTo>
                <a:lnTo>
                  <a:pt x="599800" y="381375"/>
                </a:lnTo>
                <a:lnTo>
                  <a:pt x="590724" y="351262"/>
                </a:lnTo>
                <a:lnTo>
                  <a:pt x="581700" y="309091"/>
                </a:lnTo>
                <a:lnTo>
                  <a:pt x="577608" y="261150"/>
                </a:lnTo>
                <a:lnTo>
                  <a:pt x="577608" y="151472"/>
                </a:lnTo>
                <a:lnTo>
                  <a:pt x="568212" y="79046"/>
                </a:lnTo>
                <a:lnTo>
                  <a:pt x="553010" y="45847"/>
                </a:lnTo>
                <a:close/>
              </a:path>
              <a:path w="607059" h="414020">
                <a:moveTo>
                  <a:pt x="111505" y="45834"/>
                </a:moveTo>
                <a:lnTo>
                  <a:pt x="84086" y="45834"/>
                </a:lnTo>
                <a:lnTo>
                  <a:pt x="84086" y="69227"/>
                </a:lnTo>
                <a:lnTo>
                  <a:pt x="91036" y="121303"/>
                </a:lnTo>
                <a:lnTo>
                  <a:pt x="107310" y="180479"/>
                </a:lnTo>
                <a:lnTo>
                  <a:pt x="126043" y="233541"/>
                </a:lnTo>
                <a:lnTo>
                  <a:pt x="162569" y="299670"/>
                </a:lnTo>
                <a:lnTo>
                  <a:pt x="200647" y="338418"/>
                </a:lnTo>
                <a:lnTo>
                  <a:pt x="249354" y="370911"/>
                </a:lnTo>
                <a:lnTo>
                  <a:pt x="303441" y="384543"/>
                </a:lnTo>
                <a:lnTo>
                  <a:pt x="357518" y="370911"/>
                </a:lnTo>
                <a:lnTo>
                  <a:pt x="378220" y="357098"/>
                </a:lnTo>
                <a:lnTo>
                  <a:pt x="303441" y="357098"/>
                </a:lnTo>
                <a:lnTo>
                  <a:pt x="257715" y="344609"/>
                </a:lnTo>
                <a:lnTo>
                  <a:pt x="215841" y="315287"/>
                </a:lnTo>
                <a:lnTo>
                  <a:pt x="183127" y="281349"/>
                </a:lnTo>
                <a:lnTo>
                  <a:pt x="150762" y="221693"/>
                </a:lnTo>
                <a:lnTo>
                  <a:pt x="133056" y="171265"/>
                </a:lnTo>
                <a:lnTo>
                  <a:pt x="117919" y="116266"/>
                </a:lnTo>
                <a:lnTo>
                  <a:pt x="111505" y="69227"/>
                </a:lnTo>
                <a:lnTo>
                  <a:pt x="111505" y="45834"/>
                </a:lnTo>
                <a:close/>
              </a:path>
              <a:path w="607059" h="414020">
                <a:moveTo>
                  <a:pt x="510959" y="0"/>
                </a:moveTo>
                <a:lnTo>
                  <a:pt x="505891" y="215"/>
                </a:lnTo>
                <a:lnTo>
                  <a:pt x="497814" y="5219"/>
                </a:lnTo>
                <a:lnTo>
                  <a:pt x="495376" y="9580"/>
                </a:lnTo>
                <a:lnTo>
                  <a:pt x="495350" y="69227"/>
                </a:lnTo>
                <a:lnTo>
                  <a:pt x="488935" y="116270"/>
                </a:lnTo>
                <a:lnTo>
                  <a:pt x="473792" y="171275"/>
                </a:lnTo>
                <a:lnTo>
                  <a:pt x="456078" y="221703"/>
                </a:lnTo>
                <a:lnTo>
                  <a:pt x="423720" y="281349"/>
                </a:lnTo>
                <a:lnTo>
                  <a:pt x="391020" y="315287"/>
                </a:lnTo>
                <a:lnTo>
                  <a:pt x="349157" y="344609"/>
                </a:lnTo>
                <a:lnTo>
                  <a:pt x="303441" y="357098"/>
                </a:lnTo>
                <a:lnTo>
                  <a:pt x="378220" y="357098"/>
                </a:lnTo>
                <a:lnTo>
                  <a:pt x="444289" y="299670"/>
                </a:lnTo>
                <a:lnTo>
                  <a:pt x="466483" y="267271"/>
                </a:lnTo>
                <a:lnTo>
                  <a:pt x="499541" y="180479"/>
                </a:lnTo>
                <a:lnTo>
                  <a:pt x="515818" y="121303"/>
                </a:lnTo>
                <a:lnTo>
                  <a:pt x="522770" y="69227"/>
                </a:lnTo>
                <a:lnTo>
                  <a:pt x="522770" y="45847"/>
                </a:lnTo>
                <a:lnTo>
                  <a:pt x="553010" y="45847"/>
                </a:lnTo>
                <a:lnTo>
                  <a:pt x="547349" y="33483"/>
                </a:lnTo>
                <a:lnTo>
                  <a:pt x="526007" y="9580"/>
                </a:lnTo>
                <a:lnTo>
                  <a:pt x="515175" y="2133"/>
                </a:lnTo>
                <a:lnTo>
                  <a:pt x="510959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3" name="object 40"/>
          <p:cNvSpPr/>
          <p:nvPr/>
        </p:nvSpPr>
        <p:spPr>
          <a:xfrm>
            <a:off x="8293850" y="4575774"/>
            <a:ext cx="112395" cy="42545"/>
          </a:xfrm>
          <a:custGeom>
            <a:avLst/>
            <a:gdLst/>
            <a:ahLst/>
            <a:cxnLst/>
            <a:rect l="l" t="t" r="r" b="b"/>
            <a:pathLst>
              <a:path w="112395" h="42545">
                <a:moveTo>
                  <a:pt x="19278" y="0"/>
                </a:moveTo>
                <a:lnTo>
                  <a:pt x="10680" y="25"/>
                </a:lnTo>
                <a:lnTo>
                  <a:pt x="0" y="10706"/>
                </a:lnTo>
                <a:lnTo>
                  <a:pt x="63" y="19443"/>
                </a:lnTo>
                <a:lnTo>
                  <a:pt x="34925" y="39953"/>
                </a:lnTo>
                <a:lnTo>
                  <a:pt x="56184" y="42468"/>
                </a:lnTo>
                <a:lnTo>
                  <a:pt x="77440" y="39953"/>
                </a:lnTo>
                <a:lnTo>
                  <a:pt x="92973" y="34283"/>
                </a:lnTo>
                <a:lnTo>
                  <a:pt x="102815" y="28270"/>
                </a:lnTo>
                <a:lnTo>
                  <a:pt x="106997" y="24726"/>
                </a:lnTo>
                <a:lnTo>
                  <a:pt x="112293" y="19443"/>
                </a:lnTo>
                <a:lnTo>
                  <a:pt x="112286" y="15036"/>
                </a:lnTo>
                <a:lnTo>
                  <a:pt x="56184" y="15036"/>
                </a:lnTo>
                <a:lnTo>
                  <a:pt x="42693" y="13593"/>
                </a:lnTo>
                <a:lnTo>
                  <a:pt x="32966" y="10369"/>
                </a:lnTo>
                <a:lnTo>
                  <a:pt x="26949" y="7021"/>
                </a:lnTo>
                <a:lnTo>
                  <a:pt x="24587" y="5206"/>
                </a:lnTo>
                <a:lnTo>
                  <a:pt x="19278" y="0"/>
                </a:lnTo>
                <a:close/>
              </a:path>
              <a:path w="112395" h="42545">
                <a:moveTo>
                  <a:pt x="93256" y="76"/>
                </a:moveTo>
                <a:lnTo>
                  <a:pt x="56184" y="15036"/>
                </a:lnTo>
                <a:lnTo>
                  <a:pt x="112286" y="15036"/>
                </a:lnTo>
                <a:lnTo>
                  <a:pt x="112280" y="10972"/>
                </a:lnTo>
                <a:lnTo>
                  <a:pt x="107086" y="5600"/>
                </a:lnTo>
                <a:lnTo>
                  <a:pt x="101841" y="228"/>
                </a:lnTo>
                <a:lnTo>
                  <a:pt x="93256" y="76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4" name="object 41"/>
          <p:cNvSpPr/>
          <p:nvPr/>
        </p:nvSpPr>
        <p:spPr>
          <a:xfrm>
            <a:off x="8595360" y="4767570"/>
            <a:ext cx="167640" cy="139065"/>
          </a:xfrm>
          <a:custGeom>
            <a:avLst/>
            <a:gdLst/>
            <a:ahLst/>
            <a:cxnLst/>
            <a:rect l="l" t="t" r="r" b="b"/>
            <a:pathLst>
              <a:path w="167640" h="139064">
                <a:moveTo>
                  <a:pt x="11099" y="0"/>
                </a:moveTo>
                <a:lnTo>
                  <a:pt x="3670" y="4508"/>
                </a:lnTo>
                <a:lnTo>
                  <a:pt x="0" y="19189"/>
                </a:lnTo>
                <a:lnTo>
                  <a:pt x="4470" y="26631"/>
                </a:lnTo>
                <a:lnTo>
                  <a:pt x="11811" y="28473"/>
                </a:lnTo>
                <a:lnTo>
                  <a:pt x="73948" y="54376"/>
                </a:lnTo>
                <a:lnTo>
                  <a:pt x="112796" y="87109"/>
                </a:lnTo>
                <a:lnTo>
                  <a:pt x="133006" y="115698"/>
                </a:lnTo>
                <a:lnTo>
                  <a:pt x="139230" y="129171"/>
                </a:lnTo>
                <a:lnTo>
                  <a:pt x="141135" y="134924"/>
                </a:lnTo>
                <a:lnTo>
                  <a:pt x="146481" y="138544"/>
                </a:lnTo>
                <a:lnTo>
                  <a:pt x="153644" y="138544"/>
                </a:lnTo>
                <a:lnTo>
                  <a:pt x="155117" y="138328"/>
                </a:lnTo>
                <a:lnTo>
                  <a:pt x="156552" y="137871"/>
                </a:lnTo>
                <a:lnTo>
                  <a:pt x="163741" y="135458"/>
                </a:lnTo>
                <a:lnTo>
                  <a:pt x="167614" y="127698"/>
                </a:lnTo>
                <a:lnTo>
                  <a:pt x="165214" y="120510"/>
                </a:lnTo>
                <a:lnTo>
                  <a:pt x="158038" y="104508"/>
                </a:lnTo>
                <a:lnTo>
                  <a:pt x="134753" y="70677"/>
                </a:lnTo>
                <a:lnTo>
                  <a:pt x="90008" y="32104"/>
                </a:lnTo>
                <a:lnTo>
                  <a:pt x="18453" y="1879"/>
                </a:lnTo>
                <a:lnTo>
                  <a:pt x="11099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5" name="object 42"/>
          <p:cNvSpPr/>
          <p:nvPr/>
        </p:nvSpPr>
        <p:spPr>
          <a:xfrm>
            <a:off x="8130693" y="4179547"/>
            <a:ext cx="438784" cy="165100"/>
          </a:xfrm>
          <a:custGeom>
            <a:avLst/>
            <a:gdLst/>
            <a:ahLst/>
            <a:cxnLst/>
            <a:rect l="l" t="t" r="r" b="b"/>
            <a:pathLst>
              <a:path w="438784" h="165100">
                <a:moveTo>
                  <a:pt x="21285" y="0"/>
                </a:moveTo>
                <a:lnTo>
                  <a:pt x="6121" y="0"/>
                </a:lnTo>
                <a:lnTo>
                  <a:pt x="0" y="6159"/>
                </a:lnTo>
                <a:lnTo>
                  <a:pt x="0" y="114858"/>
                </a:lnTo>
                <a:lnTo>
                  <a:pt x="2921" y="119608"/>
                </a:lnTo>
                <a:lnTo>
                  <a:pt x="67821" y="143870"/>
                </a:lnTo>
                <a:lnTo>
                  <a:pt x="133926" y="158096"/>
                </a:lnTo>
                <a:lnTo>
                  <a:pt x="219328" y="164503"/>
                </a:lnTo>
                <a:lnTo>
                  <a:pt x="304738" y="158096"/>
                </a:lnTo>
                <a:lnTo>
                  <a:pt x="370846" y="143870"/>
                </a:lnTo>
                <a:lnTo>
                  <a:pt x="391071" y="137071"/>
                </a:lnTo>
                <a:lnTo>
                  <a:pt x="219328" y="137071"/>
                </a:lnTo>
                <a:lnTo>
                  <a:pt x="151397" y="132755"/>
                </a:lnTo>
                <a:lnTo>
                  <a:pt x="95307" y="122540"/>
                </a:lnTo>
                <a:lnTo>
                  <a:pt x="53247" y="110523"/>
                </a:lnTo>
                <a:lnTo>
                  <a:pt x="27406" y="100799"/>
                </a:lnTo>
                <a:lnTo>
                  <a:pt x="27406" y="6159"/>
                </a:lnTo>
                <a:lnTo>
                  <a:pt x="21285" y="0"/>
                </a:lnTo>
                <a:close/>
              </a:path>
              <a:path w="438784" h="165100">
                <a:moveTo>
                  <a:pt x="432549" y="0"/>
                </a:moveTo>
                <a:lnTo>
                  <a:pt x="417385" y="0"/>
                </a:lnTo>
                <a:lnTo>
                  <a:pt x="411264" y="6159"/>
                </a:lnTo>
                <a:lnTo>
                  <a:pt x="411264" y="100799"/>
                </a:lnTo>
                <a:lnTo>
                  <a:pt x="385421" y="110523"/>
                </a:lnTo>
                <a:lnTo>
                  <a:pt x="343357" y="122540"/>
                </a:lnTo>
                <a:lnTo>
                  <a:pt x="287262" y="132755"/>
                </a:lnTo>
                <a:lnTo>
                  <a:pt x="219328" y="137071"/>
                </a:lnTo>
                <a:lnTo>
                  <a:pt x="391071" y="137071"/>
                </a:lnTo>
                <a:lnTo>
                  <a:pt x="414131" y="129318"/>
                </a:lnTo>
                <a:lnTo>
                  <a:pt x="431076" y="121932"/>
                </a:lnTo>
                <a:lnTo>
                  <a:pt x="435749" y="119608"/>
                </a:lnTo>
                <a:lnTo>
                  <a:pt x="438670" y="114858"/>
                </a:lnTo>
                <a:lnTo>
                  <a:pt x="438670" y="6159"/>
                </a:lnTo>
                <a:lnTo>
                  <a:pt x="432549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6" name="object 43"/>
          <p:cNvSpPr/>
          <p:nvPr/>
        </p:nvSpPr>
        <p:spPr>
          <a:xfrm>
            <a:off x="7937068" y="4767570"/>
            <a:ext cx="167640" cy="139065"/>
          </a:xfrm>
          <a:custGeom>
            <a:avLst/>
            <a:gdLst/>
            <a:ahLst/>
            <a:cxnLst/>
            <a:rect l="l" t="t" r="r" b="b"/>
            <a:pathLst>
              <a:path w="167640" h="139064">
                <a:moveTo>
                  <a:pt x="156502" y="0"/>
                </a:moveTo>
                <a:lnTo>
                  <a:pt x="77620" y="32099"/>
                </a:lnTo>
                <a:lnTo>
                  <a:pt x="32867" y="70672"/>
                </a:lnTo>
                <a:lnTo>
                  <a:pt x="9574" y="104506"/>
                </a:lnTo>
                <a:lnTo>
                  <a:pt x="0" y="127685"/>
                </a:lnTo>
                <a:lnTo>
                  <a:pt x="3886" y="135458"/>
                </a:lnTo>
                <a:lnTo>
                  <a:pt x="11074" y="137871"/>
                </a:lnTo>
                <a:lnTo>
                  <a:pt x="12496" y="138328"/>
                </a:lnTo>
                <a:lnTo>
                  <a:pt x="13969" y="138544"/>
                </a:lnTo>
                <a:lnTo>
                  <a:pt x="21132" y="138544"/>
                </a:lnTo>
                <a:lnTo>
                  <a:pt x="26492" y="134924"/>
                </a:lnTo>
                <a:lnTo>
                  <a:pt x="28397" y="129159"/>
                </a:lnTo>
                <a:lnTo>
                  <a:pt x="34186" y="116673"/>
                </a:lnTo>
                <a:lnTo>
                  <a:pt x="54252" y="88026"/>
                </a:lnTo>
                <a:lnTo>
                  <a:pt x="93242" y="54774"/>
                </a:lnTo>
                <a:lnTo>
                  <a:pt x="155803" y="28473"/>
                </a:lnTo>
                <a:lnTo>
                  <a:pt x="163169" y="26631"/>
                </a:lnTo>
                <a:lnTo>
                  <a:pt x="167627" y="19189"/>
                </a:lnTo>
                <a:lnTo>
                  <a:pt x="163956" y="4508"/>
                </a:lnTo>
                <a:lnTo>
                  <a:pt x="156502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7" name="object 24"/>
          <p:cNvSpPr txBox="1"/>
          <p:nvPr/>
        </p:nvSpPr>
        <p:spPr>
          <a:xfrm>
            <a:off x="4443843" y="4133750"/>
            <a:ext cx="226175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ES" sz="1400" spc="-150" dirty="0">
                <a:solidFill>
                  <a:srgbClr val="003976"/>
                </a:solidFill>
                <a:latin typeface="Arial"/>
                <a:cs typeface="Arial"/>
              </a:rPr>
              <a:t>ACTUALMENTE</a:t>
            </a:r>
            <a:endParaRPr sz="1400" spc="-150" dirty="0">
              <a:latin typeface="Arial"/>
              <a:cs typeface="Arial"/>
            </a:endParaRPr>
          </a:p>
        </p:txBody>
      </p:sp>
      <p:sp>
        <p:nvSpPr>
          <p:cNvPr id="118" name="117 Rectángulo"/>
          <p:cNvSpPr/>
          <p:nvPr/>
        </p:nvSpPr>
        <p:spPr>
          <a:xfrm>
            <a:off x="4343400" y="5111194"/>
            <a:ext cx="2819400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9860" marR="353060" algn="ctr">
              <a:lnSpc>
                <a:spcPts val="1410"/>
              </a:lnSpc>
              <a:spcBef>
                <a:spcPts val="145"/>
              </a:spcBef>
            </a:pPr>
            <a:r>
              <a:rPr lang="es-HN" sz="1200" b="1" dirty="0">
                <a:solidFill>
                  <a:srgbClr val="003976"/>
                </a:solidFill>
                <a:latin typeface="Arial"/>
                <a:cs typeface="Arial"/>
              </a:rPr>
              <a:t>ESTUDIANTES CON EXCELENCIA  ACADÉMICA</a:t>
            </a:r>
            <a:endParaRPr lang="es-HN" sz="1200" dirty="0">
              <a:latin typeface="Arial"/>
              <a:cs typeface="Arial"/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20595" y="751824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"/>
          <p:cNvSpPr/>
          <p:nvPr/>
        </p:nvSpPr>
        <p:spPr>
          <a:xfrm>
            <a:off x="858560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8"/>
          <p:cNvSpPr/>
          <p:nvPr/>
        </p:nvSpPr>
        <p:spPr>
          <a:xfrm>
            <a:off x="8940800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9"/>
          <p:cNvSpPr/>
          <p:nvPr/>
        </p:nvSpPr>
        <p:spPr>
          <a:xfrm>
            <a:off x="9911943" y="5129288"/>
            <a:ext cx="122555" cy="981075"/>
          </a:xfrm>
          <a:custGeom>
            <a:avLst/>
            <a:gdLst/>
            <a:ahLst/>
            <a:cxnLst/>
            <a:rect l="l" t="t" r="r" b="b"/>
            <a:pathLst>
              <a:path w="122554" h="981075">
                <a:moveTo>
                  <a:pt x="122123" y="0"/>
                </a:moveTo>
                <a:lnTo>
                  <a:pt x="57645" y="4864"/>
                </a:lnTo>
                <a:lnTo>
                  <a:pt x="42697" y="5372"/>
                </a:lnTo>
                <a:lnTo>
                  <a:pt x="0" y="5956"/>
                </a:lnTo>
                <a:lnTo>
                  <a:pt x="0" y="980579"/>
                </a:lnTo>
                <a:lnTo>
                  <a:pt x="122123" y="980579"/>
                </a:lnTo>
                <a:lnTo>
                  <a:pt x="1221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31719" y="6493167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913761" y="6809221"/>
            <a:ext cx="728395" cy="331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22703" y="6543675"/>
            <a:ext cx="492493" cy="7409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7557465"/>
            <a:ext cx="10043795" cy="215265"/>
          </a:xfrm>
          <a:custGeom>
            <a:avLst/>
            <a:gdLst/>
            <a:ahLst/>
            <a:cxnLst/>
            <a:rect l="l" t="t" r="r" b="b"/>
            <a:pathLst>
              <a:path w="10043795" h="215265">
                <a:moveTo>
                  <a:pt x="10043337" y="214934"/>
                </a:moveTo>
                <a:lnTo>
                  <a:pt x="0" y="214934"/>
                </a:lnTo>
                <a:lnTo>
                  <a:pt x="0" y="0"/>
                </a:lnTo>
                <a:lnTo>
                  <a:pt x="10043337" y="0"/>
                </a:lnTo>
                <a:lnTo>
                  <a:pt x="10043337" y="2149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5"/>
          <p:cNvSpPr txBox="1"/>
          <p:nvPr/>
        </p:nvSpPr>
        <p:spPr>
          <a:xfrm>
            <a:off x="3884232" y="2952405"/>
            <a:ext cx="1101496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6365"/>
              </a:lnSpc>
            </a:pPr>
            <a:r>
              <a:rPr sz="5700" b="1" spc="-150" dirty="0">
                <a:solidFill>
                  <a:srgbClr val="003976"/>
                </a:solidFill>
                <a:latin typeface="Arial"/>
                <a:cs typeface="Arial"/>
              </a:rPr>
              <a:t>12</a:t>
            </a:r>
            <a:endParaRPr sz="5700" spc="-150" dirty="0">
              <a:latin typeface="Arial"/>
              <a:cs typeface="Arial"/>
            </a:endParaRPr>
          </a:p>
          <a:p>
            <a:pPr marL="95885" algn="ctr">
              <a:lnSpc>
                <a:spcPts val="1985"/>
              </a:lnSpc>
            </a:pPr>
            <a:r>
              <a:rPr sz="2050" b="1" spc="-150" dirty="0">
                <a:solidFill>
                  <a:srgbClr val="003976"/>
                </a:solidFill>
                <a:latin typeface="Arial"/>
                <a:cs typeface="Arial"/>
              </a:rPr>
              <a:t>AÑOS</a:t>
            </a:r>
            <a:endParaRPr sz="2050" spc="-150" dirty="0">
              <a:latin typeface="Arial"/>
              <a:cs typeface="Arial"/>
            </a:endParaRPr>
          </a:p>
        </p:txBody>
      </p:sp>
      <p:sp>
        <p:nvSpPr>
          <p:cNvPr id="80" name="object 7"/>
          <p:cNvSpPr txBox="1"/>
          <p:nvPr/>
        </p:nvSpPr>
        <p:spPr>
          <a:xfrm>
            <a:off x="6553200" y="2895600"/>
            <a:ext cx="1038314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3495" algn="ctr">
              <a:lnSpc>
                <a:spcPts val="6365"/>
              </a:lnSpc>
            </a:pPr>
            <a:r>
              <a:rPr sz="5700" b="1" spc="-150" dirty="0">
                <a:solidFill>
                  <a:srgbClr val="003976"/>
                </a:solidFill>
                <a:latin typeface="Arial"/>
                <a:cs typeface="Arial"/>
              </a:rPr>
              <a:t>8</a:t>
            </a:r>
            <a:endParaRPr sz="5700" spc="-150" dirty="0">
              <a:latin typeface="Arial"/>
              <a:cs typeface="Arial"/>
            </a:endParaRPr>
          </a:p>
          <a:p>
            <a:pPr algn="ctr">
              <a:lnSpc>
                <a:spcPts val="1985"/>
              </a:lnSpc>
            </a:pPr>
            <a:r>
              <a:rPr sz="2050" b="1" spc="-150" dirty="0">
                <a:solidFill>
                  <a:srgbClr val="003976"/>
                </a:solidFill>
                <a:latin typeface="Arial"/>
                <a:cs typeface="Arial"/>
              </a:rPr>
              <a:t>AÑOS</a:t>
            </a:r>
            <a:endParaRPr sz="2050" spc="-150" dirty="0">
              <a:latin typeface="Arial"/>
              <a:cs typeface="Arial"/>
            </a:endParaRPr>
          </a:p>
        </p:txBody>
      </p:sp>
      <p:sp>
        <p:nvSpPr>
          <p:cNvPr id="82" name="object 10"/>
          <p:cNvSpPr txBox="1"/>
          <p:nvPr/>
        </p:nvSpPr>
        <p:spPr>
          <a:xfrm>
            <a:off x="1143000" y="3200400"/>
            <a:ext cx="2956875" cy="7373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sz="1600" dirty="0">
                <a:solidFill>
                  <a:srgbClr val="003976"/>
                </a:solidFill>
                <a:latin typeface="Arial"/>
                <a:cs typeface="Arial"/>
              </a:rPr>
              <a:t>EL PROMEDIO DE AÑOS  </a:t>
            </a:r>
            <a:endParaRPr lang="es-ES" sz="1600" dirty="0">
              <a:solidFill>
                <a:srgbClr val="003976"/>
              </a:solidFill>
              <a:latin typeface="Arial"/>
              <a:cs typeface="Arial"/>
            </a:endParaRPr>
          </a:p>
          <a:p>
            <a:pPr marL="12700" marR="5080">
              <a:lnSpc>
                <a:spcPct val="101600"/>
              </a:lnSpc>
            </a:pPr>
            <a:r>
              <a:rPr sz="1600" dirty="0">
                <a:solidFill>
                  <a:srgbClr val="003976"/>
                </a:solidFill>
                <a:latin typeface="Arial"/>
                <a:cs typeface="Arial"/>
              </a:rPr>
              <a:t>DE </a:t>
            </a:r>
            <a:r>
              <a:rPr sz="1600" dirty="0" err="1">
                <a:solidFill>
                  <a:srgbClr val="003976"/>
                </a:solidFill>
                <a:latin typeface="Arial"/>
                <a:cs typeface="Arial"/>
              </a:rPr>
              <a:t>EGRESO</a:t>
            </a:r>
            <a:r>
              <a:rPr sz="1600" dirty="0">
                <a:solidFill>
                  <a:srgbClr val="003976"/>
                </a:solidFill>
                <a:latin typeface="Arial"/>
                <a:cs typeface="Arial"/>
              </a:rPr>
              <a:t> </a:t>
            </a:r>
            <a:r>
              <a:rPr lang="es-ES" sz="1600" dirty="0">
                <a:solidFill>
                  <a:srgbClr val="003976"/>
                </a:solidFill>
                <a:latin typeface="Arial"/>
                <a:cs typeface="Arial"/>
              </a:rPr>
              <a:t>BAJÓ DE </a:t>
            </a:r>
          </a:p>
          <a:p>
            <a:pPr marL="12700" marR="5080">
              <a:lnSpc>
                <a:spcPct val="101600"/>
              </a:lnSpc>
            </a:pPr>
            <a:r>
              <a:rPr lang="es-ES" sz="1600" dirty="0">
                <a:solidFill>
                  <a:srgbClr val="003976"/>
                </a:solidFill>
                <a:latin typeface="Arial"/>
                <a:cs typeface="Arial"/>
              </a:rPr>
              <a:t>12  A </a:t>
            </a:r>
            <a:r>
              <a:rPr sz="1600" dirty="0">
                <a:solidFill>
                  <a:srgbClr val="003976"/>
                </a:solidFill>
                <a:latin typeface="Arial"/>
                <a:cs typeface="Arial"/>
              </a:rPr>
              <a:t> 8 AÑOS.</a:t>
            </a:r>
          </a:p>
        </p:txBody>
      </p:sp>
      <p:sp>
        <p:nvSpPr>
          <p:cNvPr id="137" name="object 47"/>
          <p:cNvSpPr/>
          <p:nvPr/>
        </p:nvSpPr>
        <p:spPr>
          <a:xfrm>
            <a:off x="5065699" y="3143923"/>
            <a:ext cx="785495" cy="572770"/>
          </a:xfrm>
          <a:custGeom>
            <a:avLst/>
            <a:gdLst/>
            <a:ahLst/>
            <a:cxnLst/>
            <a:rect l="l" t="t" r="r" b="b"/>
            <a:pathLst>
              <a:path w="785495" h="572770">
                <a:moveTo>
                  <a:pt x="777722" y="0"/>
                </a:moveTo>
                <a:lnTo>
                  <a:pt x="7378" y="0"/>
                </a:lnTo>
                <a:lnTo>
                  <a:pt x="0" y="7365"/>
                </a:lnTo>
                <a:lnTo>
                  <a:pt x="0" y="565365"/>
                </a:lnTo>
                <a:lnTo>
                  <a:pt x="7378" y="572719"/>
                </a:lnTo>
                <a:lnTo>
                  <a:pt x="493102" y="572719"/>
                </a:lnTo>
                <a:lnTo>
                  <a:pt x="493102" y="492048"/>
                </a:lnTo>
                <a:lnTo>
                  <a:pt x="477279" y="470691"/>
                </a:lnTo>
                <a:lnTo>
                  <a:pt x="465375" y="446671"/>
                </a:lnTo>
                <a:lnTo>
                  <a:pt x="457877" y="420461"/>
                </a:lnTo>
                <a:lnTo>
                  <a:pt x="455269" y="392531"/>
                </a:lnTo>
                <a:lnTo>
                  <a:pt x="458641" y="371640"/>
                </a:lnTo>
                <a:lnTo>
                  <a:pt x="74028" y="371640"/>
                </a:lnTo>
                <a:lnTo>
                  <a:pt x="61502" y="369108"/>
                </a:lnTo>
                <a:lnTo>
                  <a:pt x="51268" y="362207"/>
                </a:lnTo>
                <a:lnTo>
                  <a:pt x="44365" y="351976"/>
                </a:lnTo>
                <a:lnTo>
                  <a:pt x="41833" y="339458"/>
                </a:lnTo>
                <a:lnTo>
                  <a:pt x="44365" y="326934"/>
                </a:lnTo>
                <a:lnTo>
                  <a:pt x="51268" y="316704"/>
                </a:lnTo>
                <a:lnTo>
                  <a:pt x="61502" y="309806"/>
                </a:lnTo>
                <a:lnTo>
                  <a:pt x="74028" y="307276"/>
                </a:lnTo>
                <a:lnTo>
                  <a:pt x="482499" y="307276"/>
                </a:lnTo>
                <a:lnTo>
                  <a:pt x="484183" y="304017"/>
                </a:lnTo>
                <a:lnTo>
                  <a:pt x="516596" y="271538"/>
                </a:lnTo>
                <a:lnTo>
                  <a:pt x="528318" y="265455"/>
                </a:lnTo>
                <a:lnTo>
                  <a:pt x="74028" y="265455"/>
                </a:lnTo>
                <a:lnTo>
                  <a:pt x="61502" y="262927"/>
                </a:lnTo>
                <a:lnTo>
                  <a:pt x="51268" y="256032"/>
                </a:lnTo>
                <a:lnTo>
                  <a:pt x="44365" y="245802"/>
                </a:lnTo>
                <a:lnTo>
                  <a:pt x="41833" y="233273"/>
                </a:lnTo>
                <a:lnTo>
                  <a:pt x="44365" y="220751"/>
                </a:lnTo>
                <a:lnTo>
                  <a:pt x="51268" y="210526"/>
                </a:lnTo>
                <a:lnTo>
                  <a:pt x="61502" y="203632"/>
                </a:lnTo>
                <a:lnTo>
                  <a:pt x="74028" y="201104"/>
                </a:lnTo>
                <a:lnTo>
                  <a:pt x="785088" y="201104"/>
                </a:lnTo>
                <a:lnTo>
                  <a:pt x="785088" y="159270"/>
                </a:lnTo>
                <a:lnTo>
                  <a:pt x="74028" y="159270"/>
                </a:lnTo>
                <a:lnTo>
                  <a:pt x="61502" y="156741"/>
                </a:lnTo>
                <a:lnTo>
                  <a:pt x="51268" y="149844"/>
                </a:lnTo>
                <a:lnTo>
                  <a:pt x="44365" y="139618"/>
                </a:lnTo>
                <a:lnTo>
                  <a:pt x="41833" y="127101"/>
                </a:lnTo>
                <a:lnTo>
                  <a:pt x="44365" y="114579"/>
                </a:lnTo>
                <a:lnTo>
                  <a:pt x="51268" y="104354"/>
                </a:lnTo>
                <a:lnTo>
                  <a:pt x="61502" y="97460"/>
                </a:lnTo>
                <a:lnTo>
                  <a:pt x="74028" y="94932"/>
                </a:lnTo>
                <a:lnTo>
                  <a:pt x="785088" y="94932"/>
                </a:lnTo>
                <a:lnTo>
                  <a:pt x="785088" y="7365"/>
                </a:lnTo>
                <a:lnTo>
                  <a:pt x="777722" y="0"/>
                </a:lnTo>
                <a:close/>
              </a:path>
              <a:path w="785495" h="572770">
                <a:moveTo>
                  <a:pt x="785088" y="242569"/>
                </a:moveTo>
                <a:lnTo>
                  <a:pt x="604901" y="242569"/>
                </a:lnTo>
                <a:lnTo>
                  <a:pt x="652145" y="250226"/>
                </a:lnTo>
                <a:lnTo>
                  <a:pt x="693211" y="271538"/>
                </a:lnTo>
                <a:lnTo>
                  <a:pt x="725617" y="304017"/>
                </a:lnTo>
                <a:lnTo>
                  <a:pt x="746880" y="345177"/>
                </a:lnTo>
                <a:lnTo>
                  <a:pt x="754519" y="392531"/>
                </a:lnTo>
                <a:lnTo>
                  <a:pt x="751917" y="420461"/>
                </a:lnTo>
                <a:lnTo>
                  <a:pt x="744431" y="446671"/>
                </a:lnTo>
                <a:lnTo>
                  <a:pt x="732536" y="470691"/>
                </a:lnTo>
                <a:lnTo>
                  <a:pt x="716711" y="492048"/>
                </a:lnTo>
                <a:lnTo>
                  <a:pt x="716711" y="572719"/>
                </a:lnTo>
                <a:lnTo>
                  <a:pt x="777722" y="572719"/>
                </a:lnTo>
                <a:lnTo>
                  <a:pt x="785088" y="565365"/>
                </a:lnTo>
                <a:lnTo>
                  <a:pt x="785088" y="242569"/>
                </a:lnTo>
                <a:close/>
              </a:path>
              <a:path w="785495" h="572770">
                <a:moveTo>
                  <a:pt x="482499" y="307276"/>
                </a:moveTo>
                <a:lnTo>
                  <a:pt x="392556" y="307276"/>
                </a:lnTo>
                <a:lnTo>
                  <a:pt x="405080" y="309806"/>
                </a:lnTo>
                <a:lnTo>
                  <a:pt x="415310" y="316704"/>
                </a:lnTo>
                <a:lnTo>
                  <a:pt x="422208" y="326934"/>
                </a:lnTo>
                <a:lnTo>
                  <a:pt x="424738" y="339458"/>
                </a:lnTo>
                <a:lnTo>
                  <a:pt x="422208" y="351976"/>
                </a:lnTo>
                <a:lnTo>
                  <a:pt x="415310" y="362207"/>
                </a:lnTo>
                <a:lnTo>
                  <a:pt x="405080" y="369108"/>
                </a:lnTo>
                <a:lnTo>
                  <a:pt x="392556" y="371640"/>
                </a:lnTo>
                <a:lnTo>
                  <a:pt x="458641" y="371640"/>
                </a:lnTo>
                <a:lnTo>
                  <a:pt x="462912" y="345177"/>
                </a:lnTo>
                <a:lnTo>
                  <a:pt x="482499" y="307276"/>
                </a:lnTo>
                <a:close/>
              </a:path>
              <a:path w="785495" h="572770">
                <a:moveTo>
                  <a:pt x="785088" y="201104"/>
                </a:moveTo>
                <a:lnTo>
                  <a:pt x="392556" y="201104"/>
                </a:lnTo>
                <a:lnTo>
                  <a:pt x="405080" y="203632"/>
                </a:lnTo>
                <a:lnTo>
                  <a:pt x="415310" y="210526"/>
                </a:lnTo>
                <a:lnTo>
                  <a:pt x="422208" y="220751"/>
                </a:lnTo>
                <a:lnTo>
                  <a:pt x="424738" y="233273"/>
                </a:lnTo>
                <a:lnTo>
                  <a:pt x="422208" y="245802"/>
                </a:lnTo>
                <a:lnTo>
                  <a:pt x="415310" y="256032"/>
                </a:lnTo>
                <a:lnTo>
                  <a:pt x="405080" y="262927"/>
                </a:lnTo>
                <a:lnTo>
                  <a:pt x="392556" y="265455"/>
                </a:lnTo>
                <a:lnTo>
                  <a:pt x="528318" y="265455"/>
                </a:lnTo>
                <a:lnTo>
                  <a:pt x="557664" y="250226"/>
                </a:lnTo>
                <a:lnTo>
                  <a:pt x="604901" y="242569"/>
                </a:lnTo>
                <a:lnTo>
                  <a:pt x="785088" y="242569"/>
                </a:lnTo>
                <a:lnTo>
                  <a:pt x="785088" y="201104"/>
                </a:lnTo>
                <a:close/>
              </a:path>
              <a:path w="785495" h="572770">
                <a:moveTo>
                  <a:pt x="785088" y="94932"/>
                </a:moveTo>
                <a:lnTo>
                  <a:pt x="392556" y="94932"/>
                </a:lnTo>
                <a:lnTo>
                  <a:pt x="405080" y="97460"/>
                </a:lnTo>
                <a:lnTo>
                  <a:pt x="415310" y="104354"/>
                </a:lnTo>
                <a:lnTo>
                  <a:pt x="422208" y="114579"/>
                </a:lnTo>
                <a:lnTo>
                  <a:pt x="424738" y="127101"/>
                </a:lnTo>
                <a:lnTo>
                  <a:pt x="422208" y="139618"/>
                </a:lnTo>
                <a:lnTo>
                  <a:pt x="415310" y="149844"/>
                </a:lnTo>
                <a:lnTo>
                  <a:pt x="405080" y="156741"/>
                </a:lnTo>
                <a:lnTo>
                  <a:pt x="392556" y="159270"/>
                </a:lnTo>
                <a:lnTo>
                  <a:pt x="785088" y="159270"/>
                </a:lnTo>
                <a:lnTo>
                  <a:pt x="785088" y="94932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38" name="object 48"/>
          <p:cNvSpPr/>
          <p:nvPr/>
        </p:nvSpPr>
        <p:spPr>
          <a:xfrm>
            <a:off x="5623153" y="3678682"/>
            <a:ext cx="95250" cy="116205"/>
          </a:xfrm>
          <a:custGeom>
            <a:avLst/>
            <a:gdLst/>
            <a:ahLst/>
            <a:cxnLst/>
            <a:rect l="l" t="t" r="r" b="b"/>
            <a:pathLst>
              <a:path w="95250" h="116204">
                <a:moveTo>
                  <a:pt x="0" y="0"/>
                </a:moveTo>
                <a:lnTo>
                  <a:pt x="0" y="116192"/>
                </a:lnTo>
                <a:lnTo>
                  <a:pt x="35013" y="92849"/>
                </a:lnTo>
                <a:lnTo>
                  <a:pt x="41236" y="91059"/>
                </a:lnTo>
                <a:lnTo>
                  <a:pt x="94919" y="91059"/>
                </a:lnTo>
                <a:lnTo>
                  <a:pt x="94919" y="7759"/>
                </a:lnTo>
                <a:lnTo>
                  <a:pt x="47434" y="7759"/>
                </a:lnTo>
                <a:lnTo>
                  <a:pt x="35134" y="7252"/>
                </a:lnTo>
                <a:lnTo>
                  <a:pt x="23102" y="5761"/>
                </a:lnTo>
                <a:lnTo>
                  <a:pt x="11378" y="3328"/>
                </a:lnTo>
                <a:lnTo>
                  <a:pt x="0" y="0"/>
                </a:lnTo>
                <a:close/>
              </a:path>
              <a:path w="95250" h="116204">
                <a:moveTo>
                  <a:pt x="94919" y="91059"/>
                </a:moveTo>
                <a:lnTo>
                  <a:pt x="53670" y="91059"/>
                </a:lnTo>
                <a:lnTo>
                  <a:pt x="59893" y="92849"/>
                </a:lnTo>
                <a:lnTo>
                  <a:pt x="94919" y="116192"/>
                </a:lnTo>
                <a:lnTo>
                  <a:pt x="94919" y="91059"/>
                </a:lnTo>
                <a:close/>
              </a:path>
              <a:path w="95250" h="116204">
                <a:moveTo>
                  <a:pt x="94919" y="0"/>
                </a:moveTo>
                <a:lnTo>
                  <a:pt x="83533" y="3328"/>
                </a:lnTo>
                <a:lnTo>
                  <a:pt x="71801" y="5761"/>
                </a:lnTo>
                <a:lnTo>
                  <a:pt x="59756" y="7252"/>
                </a:lnTo>
                <a:lnTo>
                  <a:pt x="47434" y="7759"/>
                </a:lnTo>
                <a:lnTo>
                  <a:pt x="94919" y="7759"/>
                </a:lnTo>
                <a:lnTo>
                  <a:pt x="94919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39" name="object 49"/>
          <p:cNvSpPr/>
          <p:nvPr/>
        </p:nvSpPr>
        <p:spPr>
          <a:xfrm>
            <a:off x="5107533" y="3238843"/>
            <a:ext cx="382905" cy="64769"/>
          </a:xfrm>
          <a:custGeom>
            <a:avLst/>
            <a:gdLst/>
            <a:ahLst/>
            <a:cxnLst/>
            <a:rect l="l" t="t" r="r" b="b"/>
            <a:pathLst>
              <a:path w="382904" h="64770">
                <a:moveTo>
                  <a:pt x="350723" y="0"/>
                </a:moveTo>
                <a:lnTo>
                  <a:pt x="32194" y="0"/>
                </a:lnTo>
                <a:lnTo>
                  <a:pt x="19668" y="2529"/>
                </a:lnTo>
                <a:lnTo>
                  <a:pt x="9434" y="9426"/>
                </a:lnTo>
                <a:lnTo>
                  <a:pt x="2531" y="19652"/>
                </a:lnTo>
                <a:lnTo>
                  <a:pt x="0" y="32169"/>
                </a:lnTo>
                <a:lnTo>
                  <a:pt x="2531" y="44691"/>
                </a:lnTo>
                <a:lnTo>
                  <a:pt x="9434" y="54916"/>
                </a:lnTo>
                <a:lnTo>
                  <a:pt x="19668" y="61810"/>
                </a:lnTo>
                <a:lnTo>
                  <a:pt x="32194" y="64338"/>
                </a:lnTo>
                <a:lnTo>
                  <a:pt x="350723" y="64338"/>
                </a:lnTo>
                <a:lnTo>
                  <a:pt x="363247" y="61810"/>
                </a:lnTo>
                <a:lnTo>
                  <a:pt x="373476" y="54916"/>
                </a:lnTo>
                <a:lnTo>
                  <a:pt x="380375" y="44691"/>
                </a:lnTo>
                <a:lnTo>
                  <a:pt x="382904" y="32169"/>
                </a:lnTo>
                <a:lnTo>
                  <a:pt x="380375" y="19652"/>
                </a:lnTo>
                <a:lnTo>
                  <a:pt x="373476" y="9426"/>
                </a:lnTo>
                <a:lnTo>
                  <a:pt x="363247" y="2529"/>
                </a:lnTo>
                <a:lnTo>
                  <a:pt x="350723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40" name="object 50"/>
          <p:cNvSpPr/>
          <p:nvPr/>
        </p:nvSpPr>
        <p:spPr>
          <a:xfrm>
            <a:off x="5107533" y="3345027"/>
            <a:ext cx="382905" cy="64769"/>
          </a:xfrm>
          <a:custGeom>
            <a:avLst/>
            <a:gdLst/>
            <a:ahLst/>
            <a:cxnLst/>
            <a:rect l="l" t="t" r="r" b="b"/>
            <a:pathLst>
              <a:path w="382904" h="64770">
                <a:moveTo>
                  <a:pt x="350723" y="0"/>
                </a:moveTo>
                <a:lnTo>
                  <a:pt x="32194" y="0"/>
                </a:lnTo>
                <a:lnTo>
                  <a:pt x="19668" y="2527"/>
                </a:lnTo>
                <a:lnTo>
                  <a:pt x="9434" y="9421"/>
                </a:lnTo>
                <a:lnTo>
                  <a:pt x="2531" y="19647"/>
                </a:lnTo>
                <a:lnTo>
                  <a:pt x="0" y="32169"/>
                </a:lnTo>
                <a:lnTo>
                  <a:pt x="2531" y="44698"/>
                </a:lnTo>
                <a:lnTo>
                  <a:pt x="9434" y="54927"/>
                </a:lnTo>
                <a:lnTo>
                  <a:pt x="19668" y="61822"/>
                </a:lnTo>
                <a:lnTo>
                  <a:pt x="32194" y="64350"/>
                </a:lnTo>
                <a:lnTo>
                  <a:pt x="350723" y="64350"/>
                </a:lnTo>
                <a:lnTo>
                  <a:pt x="363247" y="61822"/>
                </a:lnTo>
                <a:lnTo>
                  <a:pt x="373476" y="54927"/>
                </a:lnTo>
                <a:lnTo>
                  <a:pt x="380375" y="44698"/>
                </a:lnTo>
                <a:lnTo>
                  <a:pt x="382904" y="32169"/>
                </a:lnTo>
                <a:lnTo>
                  <a:pt x="380375" y="19647"/>
                </a:lnTo>
                <a:lnTo>
                  <a:pt x="373476" y="9421"/>
                </a:lnTo>
                <a:lnTo>
                  <a:pt x="363247" y="2527"/>
                </a:lnTo>
                <a:lnTo>
                  <a:pt x="350723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41" name="object 51"/>
          <p:cNvSpPr/>
          <p:nvPr/>
        </p:nvSpPr>
        <p:spPr>
          <a:xfrm>
            <a:off x="5107533" y="3451199"/>
            <a:ext cx="382905" cy="64769"/>
          </a:xfrm>
          <a:custGeom>
            <a:avLst/>
            <a:gdLst/>
            <a:ahLst/>
            <a:cxnLst/>
            <a:rect l="l" t="t" r="r" b="b"/>
            <a:pathLst>
              <a:path w="382904" h="64770">
                <a:moveTo>
                  <a:pt x="350723" y="0"/>
                </a:moveTo>
                <a:lnTo>
                  <a:pt x="32194" y="0"/>
                </a:lnTo>
                <a:lnTo>
                  <a:pt x="19668" y="2529"/>
                </a:lnTo>
                <a:lnTo>
                  <a:pt x="9434" y="9426"/>
                </a:lnTo>
                <a:lnTo>
                  <a:pt x="2531" y="19652"/>
                </a:lnTo>
                <a:lnTo>
                  <a:pt x="0" y="32169"/>
                </a:lnTo>
                <a:lnTo>
                  <a:pt x="2531" y="44693"/>
                </a:lnTo>
                <a:lnTo>
                  <a:pt x="9434" y="54922"/>
                </a:lnTo>
                <a:lnTo>
                  <a:pt x="19668" y="61821"/>
                </a:lnTo>
                <a:lnTo>
                  <a:pt x="32194" y="64350"/>
                </a:lnTo>
                <a:lnTo>
                  <a:pt x="350723" y="64350"/>
                </a:lnTo>
                <a:lnTo>
                  <a:pt x="363247" y="61821"/>
                </a:lnTo>
                <a:lnTo>
                  <a:pt x="373476" y="54922"/>
                </a:lnTo>
                <a:lnTo>
                  <a:pt x="380375" y="44693"/>
                </a:lnTo>
                <a:lnTo>
                  <a:pt x="382904" y="32169"/>
                </a:lnTo>
                <a:lnTo>
                  <a:pt x="380375" y="19652"/>
                </a:lnTo>
                <a:lnTo>
                  <a:pt x="373476" y="9426"/>
                </a:lnTo>
                <a:lnTo>
                  <a:pt x="363247" y="2529"/>
                </a:lnTo>
                <a:lnTo>
                  <a:pt x="350723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42" name="object 52"/>
          <p:cNvSpPr/>
          <p:nvPr/>
        </p:nvSpPr>
        <p:spPr>
          <a:xfrm>
            <a:off x="5001349" y="3079559"/>
            <a:ext cx="913765" cy="807720"/>
          </a:xfrm>
          <a:custGeom>
            <a:avLst/>
            <a:gdLst/>
            <a:ahLst/>
            <a:cxnLst/>
            <a:rect l="l" t="t" r="r" b="b"/>
            <a:pathLst>
              <a:path w="913764" h="807720">
                <a:moveTo>
                  <a:pt x="781062" y="761022"/>
                </a:moveTo>
                <a:lnTo>
                  <a:pt x="669251" y="761022"/>
                </a:lnTo>
                <a:lnTo>
                  <a:pt x="736422" y="805827"/>
                </a:lnTo>
                <a:lnTo>
                  <a:pt x="742657" y="807618"/>
                </a:lnTo>
                <a:lnTo>
                  <a:pt x="754075" y="807618"/>
                </a:lnTo>
                <a:lnTo>
                  <a:pt x="781062" y="775461"/>
                </a:lnTo>
                <a:lnTo>
                  <a:pt x="781062" y="761022"/>
                </a:lnTo>
                <a:close/>
              </a:path>
              <a:path w="913764" h="807720">
                <a:moveTo>
                  <a:pt x="833348" y="0"/>
                </a:moveTo>
                <a:lnTo>
                  <a:pt x="80429" y="0"/>
                </a:lnTo>
                <a:lnTo>
                  <a:pt x="49157" y="6330"/>
                </a:lnTo>
                <a:lnTo>
                  <a:pt x="23588" y="23585"/>
                </a:lnTo>
                <a:lnTo>
                  <a:pt x="6332" y="49157"/>
                </a:lnTo>
                <a:lnTo>
                  <a:pt x="0" y="80441"/>
                </a:lnTo>
                <a:lnTo>
                  <a:pt x="0" y="621004"/>
                </a:lnTo>
                <a:lnTo>
                  <a:pt x="6332" y="652283"/>
                </a:lnTo>
                <a:lnTo>
                  <a:pt x="23588" y="677856"/>
                </a:lnTo>
                <a:lnTo>
                  <a:pt x="49157" y="695113"/>
                </a:lnTo>
                <a:lnTo>
                  <a:pt x="80429" y="701446"/>
                </a:lnTo>
                <a:lnTo>
                  <a:pt x="557453" y="701446"/>
                </a:lnTo>
                <a:lnTo>
                  <a:pt x="557457" y="775461"/>
                </a:lnTo>
                <a:lnTo>
                  <a:pt x="582629" y="806853"/>
                </a:lnTo>
                <a:lnTo>
                  <a:pt x="591178" y="807586"/>
                </a:lnTo>
                <a:lnTo>
                  <a:pt x="599613" y="806033"/>
                </a:lnTo>
                <a:lnTo>
                  <a:pt x="607453" y="802220"/>
                </a:lnTo>
                <a:lnTo>
                  <a:pt x="669251" y="761022"/>
                </a:lnTo>
                <a:lnTo>
                  <a:pt x="781062" y="761022"/>
                </a:lnTo>
                <a:lnTo>
                  <a:pt x="781062" y="715327"/>
                </a:lnTo>
                <a:lnTo>
                  <a:pt x="621804" y="715327"/>
                </a:lnTo>
                <a:lnTo>
                  <a:pt x="621804" y="637082"/>
                </a:lnTo>
                <a:lnTo>
                  <a:pt x="71729" y="637082"/>
                </a:lnTo>
                <a:lnTo>
                  <a:pt x="64350" y="629716"/>
                </a:lnTo>
                <a:lnTo>
                  <a:pt x="64350" y="71729"/>
                </a:lnTo>
                <a:lnTo>
                  <a:pt x="71729" y="64363"/>
                </a:lnTo>
                <a:lnTo>
                  <a:pt x="910527" y="64363"/>
                </a:lnTo>
                <a:lnTo>
                  <a:pt x="907454" y="49157"/>
                </a:lnTo>
                <a:lnTo>
                  <a:pt x="890203" y="23585"/>
                </a:lnTo>
                <a:lnTo>
                  <a:pt x="864632" y="6330"/>
                </a:lnTo>
                <a:lnTo>
                  <a:pt x="833348" y="0"/>
                </a:lnTo>
                <a:close/>
              </a:path>
              <a:path w="913764" h="807720">
                <a:moveTo>
                  <a:pt x="675474" y="690181"/>
                </a:moveTo>
                <a:lnTo>
                  <a:pt x="663041" y="690181"/>
                </a:lnTo>
                <a:lnTo>
                  <a:pt x="656818" y="691972"/>
                </a:lnTo>
                <a:lnTo>
                  <a:pt x="621804" y="715327"/>
                </a:lnTo>
                <a:lnTo>
                  <a:pt x="716724" y="715327"/>
                </a:lnTo>
                <a:lnTo>
                  <a:pt x="681697" y="691972"/>
                </a:lnTo>
                <a:lnTo>
                  <a:pt x="675474" y="690181"/>
                </a:lnTo>
                <a:close/>
              </a:path>
              <a:path w="913764" h="807720">
                <a:moveTo>
                  <a:pt x="781062" y="599122"/>
                </a:moveTo>
                <a:lnTo>
                  <a:pt x="716724" y="599122"/>
                </a:lnTo>
                <a:lnTo>
                  <a:pt x="716724" y="715327"/>
                </a:lnTo>
                <a:lnTo>
                  <a:pt x="781062" y="715327"/>
                </a:lnTo>
                <a:lnTo>
                  <a:pt x="781062" y="701446"/>
                </a:lnTo>
                <a:lnTo>
                  <a:pt x="833348" y="701446"/>
                </a:lnTo>
                <a:lnTo>
                  <a:pt x="864630" y="695113"/>
                </a:lnTo>
                <a:lnTo>
                  <a:pt x="890198" y="677856"/>
                </a:lnTo>
                <a:lnTo>
                  <a:pt x="907448" y="652283"/>
                </a:lnTo>
                <a:lnTo>
                  <a:pt x="910524" y="637082"/>
                </a:lnTo>
                <a:lnTo>
                  <a:pt x="781062" y="637082"/>
                </a:lnTo>
                <a:lnTo>
                  <a:pt x="781062" y="599122"/>
                </a:lnTo>
                <a:close/>
              </a:path>
              <a:path w="913764" h="807720">
                <a:moveTo>
                  <a:pt x="669251" y="306920"/>
                </a:moveTo>
                <a:lnTo>
                  <a:pt x="622010" y="314578"/>
                </a:lnTo>
                <a:lnTo>
                  <a:pt x="580941" y="335893"/>
                </a:lnTo>
                <a:lnTo>
                  <a:pt x="548530" y="368376"/>
                </a:lnTo>
                <a:lnTo>
                  <a:pt x="527262" y="409540"/>
                </a:lnTo>
                <a:lnTo>
                  <a:pt x="519620" y="456895"/>
                </a:lnTo>
                <a:lnTo>
                  <a:pt x="522227" y="484824"/>
                </a:lnTo>
                <a:lnTo>
                  <a:pt x="529726" y="511035"/>
                </a:lnTo>
                <a:lnTo>
                  <a:pt x="541630" y="535054"/>
                </a:lnTo>
                <a:lnTo>
                  <a:pt x="557453" y="556412"/>
                </a:lnTo>
                <a:lnTo>
                  <a:pt x="557453" y="637082"/>
                </a:lnTo>
                <a:lnTo>
                  <a:pt x="621804" y="637082"/>
                </a:lnTo>
                <a:lnTo>
                  <a:pt x="621804" y="599122"/>
                </a:lnTo>
                <a:lnTo>
                  <a:pt x="781062" y="599122"/>
                </a:lnTo>
                <a:lnTo>
                  <a:pt x="781062" y="556412"/>
                </a:lnTo>
                <a:lnTo>
                  <a:pt x="791338" y="542544"/>
                </a:lnTo>
                <a:lnTo>
                  <a:pt x="669251" y="542544"/>
                </a:lnTo>
                <a:lnTo>
                  <a:pt x="636101" y="535803"/>
                </a:lnTo>
                <a:lnTo>
                  <a:pt x="608998" y="517431"/>
                </a:lnTo>
                <a:lnTo>
                  <a:pt x="590708" y="490203"/>
                </a:lnTo>
                <a:lnTo>
                  <a:pt x="583996" y="456895"/>
                </a:lnTo>
                <a:lnTo>
                  <a:pt x="590708" y="423601"/>
                </a:lnTo>
                <a:lnTo>
                  <a:pt x="608998" y="396381"/>
                </a:lnTo>
                <a:lnTo>
                  <a:pt x="636101" y="378012"/>
                </a:lnTo>
                <a:lnTo>
                  <a:pt x="669251" y="371271"/>
                </a:lnTo>
                <a:lnTo>
                  <a:pt x="791463" y="371271"/>
                </a:lnTo>
                <a:lnTo>
                  <a:pt x="789968" y="368376"/>
                </a:lnTo>
                <a:lnTo>
                  <a:pt x="757562" y="335893"/>
                </a:lnTo>
                <a:lnTo>
                  <a:pt x="716496" y="314578"/>
                </a:lnTo>
                <a:lnTo>
                  <a:pt x="669251" y="306920"/>
                </a:lnTo>
                <a:close/>
              </a:path>
              <a:path w="913764" h="807720">
                <a:moveTo>
                  <a:pt x="910527" y="64363"/>
                </a:moveTo>
                <a:lnTo>
                  <a:pt x="842073" y="64363"/>
                </a:lnTo>
                <a:lnTo>
                  <a:pt x="849439" y="71729"/>
                </a:lnTo>
                <a:lnTo>
                  <a:pt x="849439" y="629716"/>
                </a:lnTo>
                <a:lnTo>
                  <a:pt x="842073" y="637082"/>
                </a:lnTo>
                <a:lnTo>
                  <a:pt x="910524" y="637082"/>
                </a:lnTo>
                <a:lnTo>
                  <a:pt x="913777" y="621004"/>
                </a:lnTo>
                <a:lnTo>
                  <a:pt x="913777" y="80441"/>
                </a:lnTo>
                <a:lnTo>
                  <a:pt x="910527" y="64363"/>
                </a:lnTo>
                <a:close/>
              </a:path>
              <a:path w="913764" h="807720">
                <a:moveTo>
                  <a:pt x="716724" y="599122"/>
                </a:moveTo>
                <a:lnTo>
                  <a:pt x="621804" y="599122"/>
                </a:lnTo>
                <a:lnTo>
                  <a:pt x="633183" y="602453"/>
                </a:lnTo>
                <a:lnTo>
                  <a:pt x="644909" y="604889"/>
                </a:lnTo>
                <a:lnTo>
                  <a:pt x="656944" y="606385"/>
                </a:lnTo>
                <a:lnTo>
                  <a:pt x="669251" y="606894"/>
                </a:lnTo>
                <a:lnTo>
                  <a:pt x="681566" y="606385"/>
                </a:lnTo>
                <a:lnTo>
                  <a:pt x="693607" y="604889"/>
                </a:lnTo>
                <a:lnTo>
                  <a:pt x="705338" y="602453"/>
                </a:lnTo>
                <a:lnTo>
                  <a:pt x="716724" y="599122"/>
                </a:lnTo>
                <a:close/>
              </a:path>
              <a:path w="913764" h="807720">
                <a:moveTo>
                  <a:pt x="791463" y="371271"/>
                </a:moveTo>
                <a:lnTo>
                  <a:pt x="669251" y="371271"/>
                </a:lnTo>
                <a:lnTo>
                  <a:pt x="702412" y="378012"/>
                </a:lnTo>
                <a:lnTo>
                  <a:pt x="729514" y="396381"/>
                </a:lnTo>
                <a:lnTo>
                  <a:pt x="747799" y="423601"/>
                </a:lnTo>
                <a:lnTo>
                  <a:pt x="754506" y="456895"/>
                </a:lnTo>
                <a:lnTo>
                  <a:pt x="747799" y="490203"/>
                </a:lnTo>
                <a:lnTo>
                  <a:pt x="729514" y="517431"/>
                </a:lnTo>
                <a:lnTo>
                  <a:pt x="702412" y="535803"/>
                </a:lnTo>
                <a:lnTo>
                  <a:pt x="669251" y="542544"/>
                </a:lnTo>
                <a:lnTo>
                  <a:pt x="791338" y="542544"/>
                </a:lnTo>
                <a:lnTo>
                  <a:pt x="796887" y="535054"/>
                </a:lnTo>
                <a:lnTo>
                  <a:pt x="808782" y="511035"/>
                </a:lnTo>
                <a:lnTo>
                  <a:pt x="816268" y="484824"/>
                </a:lnTo>
                <a:lnTo>
                  <a:pt x="818870" y="456895"/>
                </a:lnTo>
                <a:lnTo>
                  <a:pt x="811231" y="409540"/>
                </a:lnTo>
                <a:lnTo>
                  <a:pt x="791463" y="371271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43" name="object 54"/>
          <p:cNvSpPr/>
          <p:nvPr/>
        </p:nvSpPr>
        <p:spPr>
          <a:xfrm>
            <a:off x="7544676" y="3183737"/>
            <a:ext cx="785495" cy="572770"/>
          </a:xfrm>
          <a:custGeom>
            <a:avLst/>
            <a:gdLst/>
            <a:ahLst/>
            <a:cxnLst/>
            <a:rect l="l" t="t" r="r" b="b"/>
            <a:pathLst>
              <a:path w="785495" h="572770">
                <a:moveTo>
                  <a:pt x="777722" y="0"/>
                </a:moveTo>
                <a:lnTo>
                  <a:pt x="7378" y="0"/>
                </a:lnTo>
                <a:lnTo>
                  <a:pt x="0" y="7365"/>
                </a:lnTo>
                <a:lnTo>
                  <a:pt x="0" y="565365"/>
                </a:lnTo>
                <a:lnTo>
                  <a:pt x="7378" y="572719"/>
                </a:lnTo>
                <a:lnTo>
                  <a:pt x="493102" y="572719"/>
                </a:lnTo>
                <a:lnTo>
                  <a:pt x="493102" y="492048"/>
                </a:lnTo>
                <a:lnTo>
                  <a:pt x="477279" y="470691"/>
                </a:lnTo>
                <a:lnTo>
                  <a:pt x="465375" y="446671"/>
                </a:lnTo>
                <a:lnTo>
                  <a:pt x="457877" y="420461"/>
                </a:lnTo>
                <a:lnTo>
                  <a:pt x="455269" y="392531"/>
                </a:lnTo>
                <a:lnTo>
                  <a:pt x="458641" y="371640"/>
                </a:lnTo>
                <a:lnTo>
                  <a:pt x="74028" y="371640"/>
                </a:lnTo>
                <a:lnTo>
                  <a:pt x="61502" y="369108"/>
                </a:lnTo>
                <a:lnTo>
                  <a:pt x="51268" y="362207"/>
                </a:lnTo>
                <a:lnTo>
                  <a:pt x="44365" y="351976"/>
                </a:lnTo>
                <a:lnTo>
                  <a:pt x="41833" y="339458"/>
                </a:lnTo>
                <a:lnTo>
                  <a:pt x="44365" y="326928"/>
                </a:lnTo>
                <a:lnTo>
                  <a:pt x="51268" y="316699"/>
                </a:lnTo>
                <a:lnTo>
                  <a:pt x="61502" y="309804"/>
                </a:lnTo>
                <a:lnTo>
                  <a:pt x="74028" y="307276"/>
                </a:lnTo>
                <a:lnTo>
                  <a:pt x="482499" y="307276"/>
                </a:lnTo>
                <a:lnTo>
                  <a:pt x="484183" y="304017"/>
                </a:lnTo>
                <a:lnTo>
                  <a:pt x="516596" y="271538"/>
                </a:lnTo>
                <a:lnTo>
                  <a:pt x="528318" y="265455"/>
                </a:lnTo>
                <a:lnTo>
                  <a:pt x="74028" y="265455"/>
                </a:lnTo>
                <a:lnTo>
                  <a:pt x="61502" y="262927"/>
                </a:lnTo>
                <a:lnTo>
                  <a:pt x="51268" y="256032"/>
                </a:lnTo>
                <a:lnTo>
                  <a:pt x="44365" y="245802"/>
                </a:lnTo>
                <a:lnTo>
                  <a:pt x="41833" y="233273"/>
                </a:lnTo>
                <a:lnTo>
                  <a:pt x="44365" y="220751"/>
                </a:lnTo>
                <a:lnTo>
                  <a:pt x="51268" y="210526"/>
                </a:lnTo>
                <a:lnTo>
                  <a:pt x="61502" y="203632"/>
                </a:lnTo>
                <a:lnTo>
                  <a:pt x="74028" y="201104"/>
                </a:lnTo>
                <a:lnTo>
                  <a:pt x="785088" y="201104"/>
                </a:lnTo>
                <a:lnTo>
                  <a:pt x="785088" y="159270"/>
                </a:lnTo>
                <a:lnTo>
                  <a:pt x="74028" y="159270"/>
                </a:lnTo>
                <a:lnTo>
                  <a:pt x="61502" y="156741"/>
                </a:lnTo>
                <a:lnTo>
                  <a:pt x="51268" y="149844"/>
                </a:lnTo>
                <a:lnTo>
                  <a:pt x="44365" y="139618"/>
                </a:lnTo>
                <a:lnTo>
                  <a:pt x="41833" y="127101"/>
                </a:lnTo>
                <a:lnTo>
                  <a:pt x="44365" y="114579"/>
                </a:lnTo>
                <a:lnTo>
                  <a:pt x="51268" y="104354"/>
                </a:lnTo>
                <a:lnTo>
                  <a:pt x="61502" y="97460"/>
                </a:lnTo>
                <a:lnTo>
                  <a:pt x="74028" y="94932"/>
                </a:lnTo>
                <a:lnTo>
                  <a:pt x="785088" y="94932"/>
                </a:lnTo>
                <a:lnTo>
                  <a:pt x="785088" y="7365"/>
                </a:lnTo>
                <a:lnTo>
                  <a:pt x="777722" y="0"/>
                </a:lnTo>
                <a:close/>
              </a:path>
              <a:path w="785495" h="572770">
                <a:moveTo>
                  <a:pt x="785088" y="242570"/>
                </a:moveTo>
                <a:lnTo>
                  <a:pt x="604901" y="242570"/>
                </a:lnTo>
                <a:lnTo>
                  <a:pt x="652145" y="250226"/>
                </a:lnTo>
                <a:lnTo>
                  <a:pt x="693211" y="271538"/>
                </a:lnTo>
                <a:lnTo>
                  <a:pt x="725617" y="304017"/>
                </a:lnTo>
                <a:lnTo>
                  <a:pt x="746880" y="345177"/>
                </a:lnTo>
                <a:lnTo>
                  <a:pt x="754519" y="392531"/>
                </a:lnTo>
                <a:lnTo>
                  <a:pt x="751917" y="420461"/>
                </a:lnTo>
                <a:lnTo>
                  <a:pt x="744431" y="446671"/>
                </a:lnTo>
                <a:lnTo>
                  <a:pt x="732536" y="470691"/>
                </a:lnTo>
                <a:lnTo>
                  <a:pt x="716711" y="492048"/>
                </a:lnTo>
                <a:lnTo>
                  <a:pt x="716711" y="572719"/>
                </a:lnTo>
                <a:lnTo>
                  <a:pt x="777722" y="572719"/>
                </a:lnTo>
                <a:lnTo>
                  <a:pt x="785088" y="565365"/>
                </a:lnTo>
                <a:lnTo>
                  <a:pt x="785088" y="242570"/>
                </a:lnTo>
                <a:close/>
              </a:path>
              <a:path w="785495" h="572770">
                <a:moveTo>
                  <a:pt x="482499" y="307276"/>
                </a:moveTo>
                <a:lnTo>
                  <a:pt x="392556" y="307276"/>
                </a:lnTo>
                <a:lnTo>
                  <a:pt x="405080" y="309804"/>
                </a:lnTo>
                <a:lnTo>
                  <a:pt x="415310" y="316699"/>
                </a:lnTo>
                <a:lnTo>
                  <a:pt x="422208" y="326928"/>
                </a:lnTo>
                <a:lnTo>
                  <a:pt x="424738" y="339458"/>
                </a:lnTo>
                <a:lnTo>
                  <a:pt x="422208" y="351976"/>
                </a:lnTo>
                <a:lnTo>
                  <a:pt x="415310" y="362207"/>
                </a:lnTo>
                <a:lnTo>
                  <a:pt x="405080" y="369108"/>
                </a:lnTo>
                <a:lnTo>
                  <a:pt x="392556" y="371640"/>
                </a:lnTo>
                <a:lnTo>
                  <a:pt x="458641" y="371640"/>
                </a:lnTo>
                <a:lnTo>
                  <a:pt x="462912" y="345177"/>
                </a:lnTo>
                <a:lnTo>
                  <a:pt x="482499" y="307276"/>
                </a:lnTo>
                <a:close/>
              </a:path>
              <a:path w="785495" h="572770">
                <a:moveTo>
                  <a:pt x="785088" y="201104"/>
                </a:moveTo>
                <a:lnTo>
                  <a:pt x="392556" y="201104"/>
                </a:lnTo>
                <a:lnTo>
                  <a:pt x="405080" y="203632"/>
                </a:lnTo>
                <a:lnTo>
                  <a:pt x="415310" y="210526"/>
                </a:lnTo>
                <a:lnTo>
                  <a:pt x="422208" y="220751"/>
                </a:lnTo>
                <a:lnTo>
                  <a:pt x="424738" y="233273"/>
                </a:lnTo>
                <a:lnTo>
                  <a:pt x="422208" y="245802"/>
                </a:lnTo>
                <a:lnTo>
                  <a:pt x="415310" y="256032"/>
                </a:lnTo>
                <a:lnTo>
                  <a:pt x="405080" y="262927"/>
                </a:lnTo>
                <a:lnTo>
                  <a:pt x="392556" y="265455"/>
                </a:lnTo>
                <a:lnTo>
                  <a:pt x="528318" y="265455"/>
                </a:lnTo>
                <a:lnTo>
                  <a:pt x="557664" y="250226"/>
                </a:lnTo>
                <a:lnTo>
                  <a:pt x="604901" y="242570"/>
                </a:lnTo>
                <a:lnTo>
                  <a:pt x="785088" y="242570"/>
                </a:lnTo>
                <a:lnTo>
                  <a:pt x="785088" y="201104"/>
                </a:lnTo>
                <a:close/>
              </a:path>
              <a:path w="785495" h="572770">
                <a:moveTo>
                  <a:pt x="785088" y="94932"/>
                </a:moveTo>
                <a:lnTo>
                  <a:pt x="392556" y="94932"/>
                </a:lnTo>
                <a:lnTo>
                  <a:pt x="405080" y="97460"/>
                </a:lnTo>
                <a:lnTo>
                  <a:pt x="415310" y="104354"/>
                </a:lnTo>
                <a:lnTo>
                  <a:pt x="422208" y="114579"/>
                </a:lnTo>
                <a:lnTo>
                  <a:pt x="424738" y="127101"/>
                </a:lnTo>
                <a:lnTo>
                  <a:pt x="422208" y="139618"/>
                </a:lnTo>
                <a:lnTo>
                  <a:pt x="415310" y="149844"/>
                </a:lnTo>
                <a:lnTo>
                  <a:pt x="405080" y="156741"/>
                </a:lnTo>
                <a:lnTo>
                  <a:pt x="392556" y="159270"/>
                </a:lnTo>
                <a:lnTo>
                  <a:pt x="785088" y="159270"/>
                </a:lnTo>
                <a:lnTo>
                  <a:pt x="785088" y="94932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44" name="object 55"/>
          <p:cNvSpPr/>
          <p:nvPr/>
        </p:nvSpPr>
        <p:spPr>
          <a:xfrm>
            <a:off x="8102130" y="3718496"/>
            <a:ext cx="95250" cy="116205"/>
          </a:xfrm>
          <a:custGeom>
            <a:avLst/>
            <a:gdLst/>
            <a:ahLst/>
            <a:cxnLst/>
            <a:rect l="l" t="t" r="r" b="b"/>
            <a:pathLst>
              <a:path w="95250" h="116204">
                <a:moveTo>
                  <a:pt x="0" y="0"/>
                </a:moveTo>
                <a:lnTo>
                  <a:pt x="0" y="116192"/>
                </a:lnTo>
                <a:lnTo>
                  <a:pt x="35013" y="92849"/>
                </a:lnTo>
                <a:lnTo>
                  <a:pt x="41236" y="91059"/>
                </a:lnTo>
                <a:lnTo>
                  <a:pt x="94919" y="91059"/>
                </a:lnTo>
                <a:lnTo>
                  <a:pt x="94919" y="7759"/>
                </a:lnTo>
                <a:lnTo>
                  <a:pt x="47434" y="7759"/>
                </a:lnTo>
                <a:lnTo>
                  <a:pt x="35134" y="7252"/>
                </a:lnTo>
                <a:lnTo>
                  <a:pt x="23102" y="5761"/>
                </a:lnTo>
                <a:lnTo>
                  <a:pt x="11378" y="3328"/>
                </a:lnTo>
                <a:lnTo>
                  <a:pt x="0" y="0"/>
                </a:lnTo>
                <a:close/>
              </a:path>
              <a:path w="95250" h="116204">
                <a:moveTo>
                  <a:pt x="94919" y="91059"/>
                </a:moveTo>
                <a:lnTo>
                  <a:pt x="53670" y="91059"/>
                </a:lnTo>
                <a:lnTo>
                  <a:pt x="59893" y="92849"/>
                </a:lnTo>
                <a:lnTo>
                  <a:pt x="94919" y="116192"/>
                </a:lnTo>
                <a:lnTo>
                  <a:pt x="94919" y="91059"/>
                </a:lnTo>
                <a:close/>
              </a:path>
              <a:path w="95250" h="116204">
                <a:moveTo>
                  <a:pt x="94919" y="0"/>
                </a:moveTo>
                <a:lnTo>
                  <a:pt x="83533" y="3328"/>
                </a:lnTo>
                <a:lnTo>
                  <a:pt x="71801" y="5761"/>
                </a:lnTo>
                <a:lnTo>
                  <a:pt x="59756" y="7252"/>
                </a:lnTo>
                <a:lnTo>
                  <a:pt x="47434" y="7759"/>
                </a:lnTo>
                <a:lnTo>
                  <a:pt x="94919" y="7759"/>
                </a:lnTo>
                <a:lnTo>
                  <a:pt x="94919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45" name="object 56"/>
          <p:cNvSpPr/>
          <p:nvPr/>
        </p:nvSpPr>
        <p:spPr>
          <a:xfrm>
            <a:off x="7586510" y="3278657"/>
            <a:ext cx="382905" cy="64769"/>
          </a:xfrm>
          <a:custGeom>
            <a:avLst/>
            <a:gdLst/>
            <a:ahLst/>
            <a:cxnLst/>
            <a:rect l="l" t="t" r="r" b="b"/>
            <a:pathLst>
              <a:path w="382904" h="64770">
                <a:moveTo>
                  <a:pt x="350723" y="0"/>
                </a:moveTo>
                <a:lnTo>
                  <a:pt x="32194" y="0"/>
                </a:lnTo>
                <a:lnTo>
                  <a:pt x="19668" y="2529"/>
                </a:lnTo>
                <a:lnTo>
                  <a:pt x="9434" y="9426"/>
                </a:lnTo>
                <a:lnTo>
                  <a:pt x="2531" y="19652"/>
                </a:lnTo>
                <a:lnTo>
                  <a:pt x="0" y="32169"/>
                </a:lnTo>
                <a:lnTo>
                  <a:pt x="2531" y="44691"/>
                </a:lnTo>
                <a:lnTo>
                  <a:pt x="9434" y="54916"/>
                </a:lnTo>
                <a:lnTo>
                  <a:pt x="19668" y="61810"/>
                </a:lnTo>
                <a:lnTo>
                  <a:pt x="32194" y="64338"/>
                </a:lnTo>
                <a:lnTo>
                  <a:pt x="350723" y="64338"/>
                </a:lnTo>
                <a:lnTo>
                  <a:pt x="363247" y="61810"/>
                </a:lnTo>
                <a:lnTo>
                  <a:pt x="373476" y="54916"/>
                </a:lnTo>
                <a:lnTo>
                  <a:pt x="380375" y="44691"/>
                </a:lnTo>
                <a:lnTo>
                  <a:pt x="382904" y="32169"/>
                </a:lnTo>
                <a:lnTo>
                  <a:pt x="380375" y="19652"/>
                </a:lnTo>
                <a:lnTo>
                  <a:pt x="373476" y="9426"/>
                </a:lnTo>
                <a:lnTo>
                  <a:pt x="363247" y="2529"/>
                </a:lnTo>
                <a:lnTo>
                  <a:pt x="350723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46" name="object 57"/>
          <p:cNvSpPr/>
          <p:nvPr/>
        </p:nvSpPr>
        <p:spPr>
          <a:xfrm>
            <a:off x="7586510" y="3384842"/>
            <a:ext cx="382905" cy="64769"/>
          </a:xfrm>
          <a:custGeom>
            <a:avLst/>
            <a:gdLst/>
            <a:ahLst/>
            <a:cxnLst/>
            <a:rect l="l" t="t" r="r" b="b"/>
            <a:pathLst>
              <a:path w="382904" h="64770">
                <a:moveTo>
                  <a:pt x="350723" y="0"/>
                </a:moveTo>
                <a:lnTo>
                  <a:pt x="32194" y="0"/>
                </a:lnTo>
                <a:lnTo>
                  <a:pt x="19668" y="2527"/>
                </a:lnTo>
                <a:lnTo>
                  <a:pt x="9434" y="9421"/>
                </a:lnTo>
                <a:lnTo>
                  <a:pt x="2531" y="19647"/>
                </a:lnTo>
                <a:lnTo>
                  <a:pt x="0" y="32169"/>
                </a:lnTo>
                <a:lnTo>
                  <a:pt x="2531" y="44698"/>
                </a:lnTo>
                <a:lnTo>
                  <a:pt x="9434" y="54927"/>
                </a:lnTo>
                <a:lnTo>
                  <a:pt x="19668" y="61822"/>
                </a:lnTo>
                <a:lnTo>
                  <a:pt x="32194" y="64350"/>
                </a:lnTo>
                <a:lnTo>
                  <a:pt x="350723" y="64350"/>
                </a:lnTo>
                <a:lnTo>
                  <a:pt x="363247" y="61822"/>
                </a:lnTo>
                <a:lnTo>
                  <a:pt x="373476" y="54927"/>
                </a:lnTo>
                <a:lnTo>
                  <a:pt x="380375" y="44698"/>
                </a:lnTo>
                <a:lnTo>
                  <a:pt x="382904" y="32169"/>
                </a:lnTo>
                <a:lnTo>
                  <a:pt x="380375" y="19647"/>
                </a:lnTo>
                <a:lnTo>
                  <a:pt x="373476" y="9421"/>
                </a:lnTo>
                <a:lnTo>
                  <a:pt x="363247" y="2527"/>
                </a:lnTo>
                <a:lnTo>
                  <a:pt x="350723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47" name="object 58"/>
          <p:cNvSpPr/>
          <p:nvPr/>
        </p:nvSpPr>
        <p:spPr>
          <a:xfrm>
            <a:off x="7586510" y="3491014"/>
            <a:ext cx="382905" cy="64769"/>
          </a:xfrm>
          <a:custGeom>
            <a:avLst/>
            <a:gdLst/>
            <a:ahLst/>
            <a:cxnLst/>
            <a:rect l="l" t="t" r="r" b="b"/>
            <a:pathLst>
              <a:path w="382904" h="64770">
                <a:moveTo>
                  <a:pt x="350723" y="0"/>
                </a:moveTo>
                <a:lnTo>
                  <a:pt x="32194" y="0"/>
                </a:lnTo>
                <a:lnTo>
                  <a:pt x="19668" y="2529"/>
                </a:lnTo>
                <a:lnTo>
                  <a:pt x="9434" y="9426"/>
                </a:lnTo>
                <a:lnTo>
                  <a:pt x="2531" y="19652"/>
                </a:lnTo>
                <a:lnTo>
                  <a:pt x="0" y="32169"/>
                </a:lnTo>
                <a:lnTo>
                  <a:pt x="2531" y="44693"/>
                </a:lnTo>
                <a:lnTo>
                  <a:pt x="9434" y="54922"/>
                </a:lnTo>
                <a:lnTo>
                  <a:pt x="19668" y="61821"/>
                </a:lnTo>
                <a:lnTo>
                  <a:pt x="32194" y="64350"/>
                </a:lnTo>
                <a:lnTo>
                  <a:pt x="350723" y="64350"/>
                </a:lnTo>
                <a:lnTo>
                  <a:pt x="363247" y="61821"/>
                </a:lnTo>
                <a:lnTo>
                  <a:pt x="373476" y="54922"/>
                </a:lnTo>
                <a:lnTo>
                  <a:pt x="380375" y="44693"/>
                </a:lnTo>
                <a:lnTo>
                  <a:pt x="382904" y="32169"/>
                </a:lnTo>
                <a:lnTo>
                  <a:pt x="380375" y="19652"/>
                </a:lnTo>
                <a:lnTo>
                  <a:pt x="373476" y="9426"/>
                </a:lnTo>
                <a:lnTo>
                  <a:pt x="363247" y="2529"/>
                </a:lnTo>
                <a:lnTo>
                  <a:pt x="350723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48" name="object 59"/>
          <p:cNvSpPr/>
          <p:nvPr/>
        </p:nvSpPr>
        <p:spPr>
          <a:xfrm>
            <a:off x="7480325" y="3119373"/>
            <a:ext cx="914400" cy="807720"/>
          </a:xfrm>
          <a:custGeom>
            <a:avLst/>
            <a:gdLst/>
            <a:ahLst/>
            <a:cxnLst/>
            <a:rect l="l" t="t" r="r" b="b"/>
            <a:pathLst>
              <a:path w="914400" h="807720">
                <a:moveTo>
                  <a:pt x="781062" y="761022"/>
                </a:moveTo>
                <a:lnTo>
                  <a:pt x="669251" y="761022"/>
                </a:lnTo>
                <a:lnTo>
                  <a:pt x="736422" y="805827"/>
                </a:lnTo>
                <a:lnTo>
                  <a:pt x="742657" y="807618"/>
                </a:lnTo>
                <a:lnTo>
                  <a:pt x="754075" y="807618"/>
                </a:lnTo>
                <a:lnTo>
                  <a:pt x="781062" y="775462"/>
                </a:lnTo>
                <a:lnTo>
                  <a:pt x="781062" y="761022"/>
                </a:lnTo>
                <a:close/>
              </a:path>
              <a:path w="914400" h="807720">
                <a:moveTo>
                  <a:pt x="833348" y="0"/>
                </a:moveTo>
                <a:lnTo>
                  <a:pt x="80429" y="0"/>
                </a:lnTo>
                <a:lnTo>
                  <a:pt x="49157" y="6330"/>
                </a:lnTo>
                <a:lnTo>
                  <a:pt x="23588" y="23585"/>
                </a:lnTo>
                <a:lnTo>
                  <a:pt x="6332" y="49157"/>
                </a:lnTo>
                <a:lnTo>
                  <a:pt x="0" y="80441"/>
                </a:lnTo>
                <a:lnTo>
                  <a:pt x="0" y="621004"/>
                </a:lnTo>
                <a:lnTo>
                  <a:pt x="6332" y="652283"/>
                </a:lnTo>
                <a:lnTo>
                  <a:pt x="23588" y="677856"/>
                </a:lnTo>
                <a:lnTo>
                  <a:pt x="49157" y="695113"/>
                </a:lnTo>
                <a:lnTo>
                  <a:pt x="80429" y="701446"/>
                </a:lnTo>
                <a:lnTo>
                  <a:pt x="557453" y="701446"/>
                </a:lnTo>
                <a:lnTo>
                  <a:pt x="557457" y="775462"/>
                </a:lnTo>
                <a:lnTo>
                  <a:pt x="582629" y="806853"/>
                </a:lnTo>
                <a:lnTo>
                  <a:pt x="591178" y="807586"/>
                </a:lnTo>
                <a:lnTo>
                  <a:pt x="599613" y="806033"/>
                </a:lnTo>
                <a:lnTo>
                  <a:pt x="607453" y="802220"/>
                </a:lnTo>
                <a:lnTo>
                  <a:pt x="669251" y="761022"/>
                </a:lnTo>
                <a:lnTo>
                  <a:pt x="781062" y="761022"/>
                </a:lnTo>
                <a:lnTo>
                  <a:pt x="781062" y="715327"/>
                </a:lnTo>
                <a:lnTo>
                  <a:pt x="621804" y="715327"/>
                </a:lnTo>
                <a:lnTo>
                  <a:pt x="621804" y="637082"/>
                </a:lnTo>
                <a:lnTo>
                  <a:pt x="71729" y="637082"/>
                </a:lnTo>
                <a:lnTo>
                  <a:pt x="64350" y="629716"/>
                </a:lnTo>
                <a:lnTo>
                  <a:pt x="64350" y="71729"/>
                </a:lnTo>
                <a:lnTo>
                  <a:pt x="71729" y="64363"/>
                </a:lnTo>
                <a:lnTo>
                  <a:pt x="910527" y="64363"/>
                </a:lnTo>
                <a:lnTo>
                  <a:pt x="907454" y="49157"/>
                </a:lnTo>
                <a:lnTo>
                  <a:pt x="890203" y="23585"/>
                </a:lnTo>
                <a:lnTo>
                  <a:pt x="864632" y="6330"/>
                </a:lnTo>
                <a:lnTo>
                  <a:pt x="833348" y="0"/>
                </a:lnTo>
                <a:close/>
              </a:path>
              <a:path w="914400" h="807720">
                <a:moveTo>
                  <a:pt x="675474" y="690181"/>
                </a:moveTo>
                <a:lnTo>
                  <a:pt x="663041" y="690181"/>
                </a:lnTo>
                <a:lnTo>
                  <a:pt x="656818" y="691972"/>
                </a:lnTo>
                <a:lnTo>
                  <a:pt x="621804" y="715327"/>
                </a:lnTo>
                <a:lnTo>
                  <a:pt x="716724" y="715327"/>
                </a:lnTo>
                <a:lnTo>
                  <a:pt x="681697" y="691972"/>
                </a:lnTo>
                <a:lnTo>
                  <a:pt x="675474" y="690181"/>
                </a:lnTo>
                <a:close/>
              </a:path>
              <a:path w="914400" h="807720">
                <a:moveTo>
                  <a:pt x="781062" y="599122"/>
                </a:moveTo>
                <a:lnTo>
                  <a:pt x="716724" y="599122"/>
                </a:lnTo>
                <a:lnTo>
                  <a:pt x="716724" y="715327"/>
                </a:lnTo>
                <a:lnTo>
                  <a:pt x="781062" y="715327"/>
                </a:lnTo>
                <a:lnTo>
                  <a:pt x="781062" y="701446"/>
                </a:lnTo>
                <a:lnTo>
                  <a:pt x="833348" y="701446"/>
                </a:lnTo>
                <a:lnTo>
                  <a:pt x="864630" y="695113"/>
                </a:lnTo>
                <a:lnTo>
                  <a:pt x="890198" y="677856"/>
                </a:lnTo>
                <a:lnTo>
                  <a:pt x="907448" y="652283"/>
                </a:lnTo>
                <a:lnTo>
                  <a:pt x="910524" y="637082"/>
                </a:lnTo>
                <a:lnTo>
                  <a:pt x="781062" y="637082"/>
                </a:lnTo>
                <a:lnTo>
                  <a:pt x="781062" y="599122"/>
                </a:lnTo>
                <a:close/>
              </a:path>
              <a:path w="914400" h="807720">
                <a:moveTo>
                  <a:pt x="669251" y="306920"/>
                </a:moveTo>
                <a:lnTo>
                  <a:pt x="622010" y="314578"/>
                </a:lnTo>
                <a:lnTo>
                  <a:pt x="580941" y="335893"/>
                </a:lnTo>
                <a:lnTo>
                  <a:pt x="548530" y="368376"/>
                </a:lnTo>
                <a:lnTo>
                  <a:pt x="527262" y="409540"/>
                </a:lnTo>
                <a:lnTo>
                  <a:pt x="519620" y="456895"/>
                </a:lnTo>
                <a:lnTo>
                  <a:pt x="522227" y="484824"/>
                </a:lnTo>
                <a:lnTo>
                  <a:pt x="529726" y="511035"/>
                </a:lnTo>
                <a:lnTo>
                  <a:pt x="541630" y="535054"/>
                </a:lnTo>
                <a:lnTo>
                  <a:pt x="557453" y="556412"/>
                </a:lnTo>
                <a:lnTo>
                  <a:pt x="557453" y="637082"/>
                </a:lnTo>
                <a:lnTo>
                  <a:pt x="621804" y="637082"/>
                </a:lnTo>
                <a:lnTo>
                  <a:pt x="621804" y="599122"/>
                </a:lnTo>
                <a:lnTo>
                  <a:pt x="781062" y="599122"/>
                </a:lnTo>
                <a:lnTo>
                  <a:pt x="781062" y="556412"/>
                </a:lnTo>
                <a:lnTo>
                  <a:pt x="791338" y="542544"/>
                </a:lnTo>
                <a:lnTo>
                  <a:pt x="669251" y="542544"/>
                </a:lnTo>
                <a:lnTo>
                  <a:pt x="636101" y="535803"/>
                </a:lnTo>
                <a:lnTo>
                  <a:pt x="608998" y="517431"/>
                </a:lnTo>
                <a:lnTo>
                  <a:pt x="590708" y="490203"/>
                </a:lnTo>
                <a:lnTo>
                  <a:pt x="583996" y="456895"/>
                </a:lnTo>
                <a:lnTo>
                  <a:pt x="590708" y="423601"/>
                </a:lnTo>
                <a:lnTo>
                  <a:pt x="608998" y="396381"/>
                </a:lnTo>
                <a:lnTo>
                  <a:pt x="636101" y="378012"/>
                </a:lnTo>
                <a:lnTo>
                  <a:pt x="669251" y="371271"/>
                </a:lnTo>
                <a:lnTo>
                  <a:pt x="791463" y="371271"/>
                </a:lnTo>
                <a:lnTo>
                  <a:pt x="789968" y="368376"/>
                </a:lnTo>
                <a:lnTo>
                  <a:pt x="757562" y="335893"/>
                </a:lnTo>
                <a:lnTo>
                  <a:pt x="716496" y="314578"/>
                </a:lnTo>
                <a:lnTo>
                  <a:pt x="669251" y="306920"/>
                </a:lnTo>
                <a:close/>
              </a:path>
              <a:path w="914400" h="807720">
                <a:moveTo>
                  <a:pt x="910527" y="64363"/>
                </a:moveTo>
                <a:lnTo>
                  <a:pt x="842073" y="64363"/>
                </a:lnTo>
                <a:lnTo>
                  <a:pt x="849439" y="71729"/>
                </a:lnTo>
                <a:lnTo>
                  <a:pt x="849439" y="629716"/>
                </a:lnTo>
                <a:lnTo>
                  <a:pt x="842073" y="637082"/>
                </a:lnTo>
                <a:lnTo>
                  <a:pt x="910524" y="637082"/>
                </a:lnTo>
                <a:lnTo>
                  <a:pt x="913777" y="621004"/>
                </a:lnTo>
                <a:lnTo>
                  <a:pt x="913777" y="80441"/>
                </a:lnTo>
                <a:lnTo>
                  <a:pt x="910527" y="64363"/>
                </a:lnTo>
                <a:close/>
              </a:path>
              <a:path w="914400" h="807720">
                <a:moveTo>
                  <a:pt x="716724" y="599122"/>
                </a:moveTo>
                <a:lnTo>
                  <a:pt x="621804" y="599122"/>
                </a:lnTo>
                <a:lnTo>
                  <a:pt x="633183" y="602453"/>
                </a:lnTo>
                <a:lnTo>
                  <a:pt x="644909" y="604889"/>
                </a:lnTo>
                <a:lnTo>
                  <a:pt x="656944" y="606385"/>
                </a:lnTo>
                <a:lnTo>
                  <a:pt x="669251" y="606894"/>
                </a:lnTo>
                <a:lnTo>
                  <a:pt x="681566" y="606385"/>
                </a:lnTo>
                <a:lnTo>
                  <a:pt x="693607" y="604889"/>
                </a:lnTo>
                <a:lnTo>
                  <a:pt x="705338" y="602453"/>
                </a:lnTo>
                <a:lnTo>
                  <a:pt x="716724" y="599122"/>
                </a:lnTo>
                <a:close/>
              </a:path>
              <a:path w="914400" h="807720">
                <a:moveTo>
                  <a:pt x="791463" y="371271"/>
                </a:moveTo>
                <a:lnTo>
                  <a:pt x="669251" y="371271"/>
                </a:lnTo>
                <a:lnTo>
                  <a:pt x="702412" y="378012"/>
                </a:lnTo>
                <a:lnTo>
                  <a:pt x="729514" y="396381"/>
                </a:lnTo>
                <a:lnTo>
                  <a:pt x="747799" y="423601"/>
                </a:lnTo>
                <a:lnTo>
                  <a:pt x="754506" y="456895"/>
                </a:lnTo>
                <a:lnTo>
                  <a:pt x="747799" y="490203"/>
                </a:lnTo>
                <a:lnTo>
                  <a:pt x="729514" y="517431"/>
                </a:lnTo>
                <a:lnTo>
                  <a:pt x="702412" y="535803"/>
                </a:lnTo>
                <a:lnTo>
                  <a:pt x="669251" y="542544"/>
                </a:lnTo>
                <a:lnTo>
                  <a:pt x="791338" y="542544"/>
                </a:lnTo>
                <a:lnTo>
                  <a:pt x="796887" y="535054"/>
                </a:lnTo>
                <a:lnTo>
                  <a:pt x="808782" y="511035"/>
                </a:lnTo>
                <a:lnTo>
                  <a:pt x="816268" y="484824"/>
                </a:lnTo>
                <a:lnTo>
                  <a:pt x="818870" y="456895"/>
                </a:lnTo>
                <a:lnTo>
                  <a:pt x="811231" y="409540"/>
                </a:lnTo>
                <a:lnTo>
                  <a:pt x="791463" y="371271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50" name="object 67"/>
          <p:cNvSpPr/>
          <p:nvPr/>
        </p:nvSpPr>
        <p:spPr>
          <a:xfrm>
            <a:off x="6117044" y="3253863"/>
            <a:ext cx="483870" cy="419100"/>
          </a:xfrm>
          <a:custGeom>
            <a:avLst/>
            <a:gdLst/>
            <a:ahLst/>
            <a:cxnLst/>
            <a:rect l="l" t="t" r="r" b="b"/>
            <a:pathLst>
              <a:path w="483870" h="419100">
                <a:moveTo>
                  <a:pt x="483438" y="0"/>
                </a:moveTo>
                <a:lnTo>
                  <a:pt x="0" y="0"/>
                </a:lnTo>
                <a:lnTo>
                  <a:pt x="241719" y="418680"/>
                </a:lnTo>
                <a:lnTo>
                  <a:pt x="483438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51" name="object 2"/>
          <p:cNvSpPr/>
          <p:nvPr/>
        </p:nvSpPr>
        <p:spPr>
          <a:xfrm>
            <a:off x="304800" y="1529315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51"/>
                </a:lnTo>
                <a:lnTo>
                  <a:pt x="5783" y="5786"/>
                </a:lnTo>
                <a:lnTo>
                  <a:pt x="1551" y="12071"/>
                </a:lnTo>
                <a:lnTo>
                  <a:pt x="0" y="19773"/>
                </a:lnTo>
                <a:lnTo>
                  <a:pt x="0" y="929386"/>
                </a:lnTo>
                <a:lnTo>
                  <a:pt x="1551" y="937090"/>
                </a:lnTo>
                <a:lnTo>
                  <a:pt x="5783" y="943379"/>
                </a:lnTo>
                <a:lnTo>
                  <a:pt x="12060" y="947618"/>
                </a:lnTo>
                <a:lnTo>
                  <a:pt x="19748" y="949172"/>
                </a:lnTo>
                <a:lnTo>
                  <a:pt x="692073" y="949172"/>
                </a:lnTo>
                <a:lnTo>
                  <a:pt x="699785" y="947618"/>
                </a:lnTo>
                <a:lnTo>
                  <a:pt x="706078" y="943379"/>
                </a:lnTo>
                <a:lnTo>
                  <a:pt x="710318" y="937090"/>
                </a:lnTo>
                <a:lnTo>
                  <a:pt x="711873" y="929386"/>
                </a:lnTo>
                <a:lnTo>
                  <a:pt x="711873" y="235851"/>
                </a:lnTo>
                <a:lnTo>
                  <a:pt x="710209" y="231355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52" name="object 3"/>
          <p:cNvSpPr/>
          <p:nvPr/>
        </p:nvSpPr>
        <p:spPr>
          <a:xfrm>
            <a:off x="818932" y="1529328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7"/>
                </a:lnTo>
                <a:lnTo>
                  <a:pt x="5781" y="231506"/>
                </a:lnTo>
                <a:lnTo>
                  <a:pt x="12065" y="235745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53" name="object 4"/>
          <p:cNvSpPr txBox="1"/>
          <p:nvPr/>
        </p:nvSpPr>
        <p:spPr>
          <a:xfrm>
            <a:off x="328692" y="1737684"/>
            <a:ext cx="62139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154" name="object 9"/>
          <p:cNvSpPr txBox="1"/>
          <p:nvPr/>
        </p:nvSpPr>
        <p:spPr>
          <a:xfrm>
            <a:off x="1143000" y="1524000"/>
            <a:ext cx="28956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ES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 PROMEDIO DE EGRESADOS POR AÑO AUMENTÓ DE 4 MIL A MÁS DE 9 MIL</a:t>
            </a:r>
          </a:p>
        </p:txBody>
      </p:sp>
      <p:sp>
        <p:nvSpPr>
          <p:cNvPr id="155" name="object 26"/>
          <p:cNvSpPr/>
          <p:nvPr/>
        </p:nvSpPr>
        <p:spPr>
          <a:xfrm>
            <a:off x="6054725" y="1752600"/>
            <a:ext cx="955675" cy="591185"/>
          </a:xfrm>
          <a:custGeom>
            <a:avLst/>
            <a:gdLst/>
            <a:ahLst/>
            <a:cxnLst/>
            <a:rect l="l" t="t" r="r" b="b"/>
            <a:pathLst>
              <a:path w="955675" h="591185">
                <a:moveTo>
                  <a:pt x="353107" y="159092"/>
                </a:moveTo>
                <a:lnTo>
                  <a:pt x="11096" y="485089"/>
                </a:lnTo>
                <a:lnTo>
                  <a:pt x="0" y="512171"/>
                </a:lnTo>
                <a:lnTo>
                  <a:pt x="2774" y="526555"/>
                </a:lnTo>
                <a:lnTo>
                  <a:pt x="51660" y="579856"/>
                </a:lnTo>
                <a:lnTo>
                  <a:pt x="78774" y="590981"/>
                </a:lnTo>
                <a:lnTo>
                  <a:pt x="86235" y="590252"/>
                </a:lnTo>
                <a:lnTo>
                  <a:pt x="93343" y="588110"/>
                </a:lnTo>
                <a:lnTo>
                  <a:pt x="99900" y="584622"/>
                </a:lnTo>
                <a:lnTo>
                  <a:pt x="105711" y="579856"/>
                </a:lnTo>
                <a:lnTo>
                  <a:pt x="324088" y="361619"/>
                </a:lnTo>
                <a:lnTo>
                  <a:pt x="337650" y="352561"/>
                </a:lnTo>
                <a:lnTo>
                  <a:pt x="353118" y="349542"/>
                </a:lnTo>
                <a:lnTo>
                  <a:pt x="690733" y="349542"/>
                </a:lnTo>
                <a:lnTo>
                  <a:pt x="736671" y="303590"/>
                </a:lnTo>
                <a:lnTo>
                  <a:pt x="530452" y="303590"/>
                </a:lnTo>
                <a:lnTo>
                  <a:pt x="514957" y="300568"/>
                </a:lnTo>
                <a:lnTo>
                  <a:pt x="501316" y="291503"/>
                </a:lnTo>
                <a:lnTo>
                  <a:pt x="380196" y="170332"/>
                </a:lnTo>
                <a:lnTo>
                  <a:pt x="374378" y="165554"/>
                </a:lnTo>
                <a:lnTo>
                  <a:pt x="367804" y="162026"/>
                </a:lnTo>
                <a:lnTo>
                  <a:pt x="360654" y="159841"/>
                </a:lnTo>
                <a:lnTo>
                  <a:pt x="353107" y="159092"/>
                </a:lnTo>
                <a:close/>
              </a:path>
              <a:path w="955675" h="591185">
                <a:moveTo>
                  <a:pt x="690733" y="349542"/>
                </a:moveTo>
                <a:lnTo>
                  <a:pt x="353118" y="349542"/>
                </a:lnTo>
                <a:lnTo>
                  <a:pt x="368613" y="352561"/>
                </a:lnTo>
                <a:lnTo>
                  <a:pt x="382254" y="361619"/>
                </a:lnTo>
                <a:lnTo>
                  <a:pt x="501316" y="480707"/>
                </a:lnTo>
                <a:lnTo>
                  <a:pt x="530323" y="492569"/>
                </a:lnTo>
                <a:lnTo>
                  <a:pt x="538444" y="491785"/>
                </a:lnTo>
                <a:lnTo>
                  <a:pt x="546180" y="489491"/>
                </a:lnTo>
                <a:lnTo>
                  <a:pt x="553310" y="485770"/>
                </a:lnTo>
                <a:lnTo>
                  <a:pt x="559609" y="480707"/>
                </a:lnTo>
                <a:lnTo>
                  <a:pt x="690733" y="349542"/>
                </a:lnTo>
                <a:close/>
              </a:path>
              <a:path w="955675" h="591185">
                <a:moveTo>
                  <a:pt x="911577" y="0"/>
                </a:moveTo>
                <a:lnTo>
                  <a:pt x="714295" y="0"/>
                </a:lnTo>
                <a:lnTo>
                  <a:pt x="709304" y="3238"/>
                </a:lnTo>
                <a:lnTo>
                  <a:pt x="707247" y="8356"/>
                </a:lnTo>
                <a:lnTo>
                  <a:pt x="705202" y="13335"/>
                </a:lnTo>
                <a:lnTo>
                  <a:pt x="706383" y="19062"/>
                </a:lnTo>
                <a:lnTo>
                  <a:pt x="747239" y="59918"/>
                </a:lnTo>
                <a:lnTo>
                  <a:pt x="753106" y="65608"/>
                </a:lnTo>
                <a:lnTo>
                  <a:pt x="756472" y="73545"/>
                </a:lnTo>
                <a:lnTo>
                  <a:pt x="756472" y="90106"/>
                </a:lnTo>
                <a:lnTo>
                  <a:pt x="753106" y="98018"/>
                </a:lnTo>
                <a:lnTo>
                  <a:pt x="747239" y="103720"/>
                </a:lnTo>
                <a:lnTo>
                  <a:pt x="559482" y="291503"/>
                </a:lnTo>
                <a:lnTo>
                  <a:pt x="545920" y="300568"/>
                </a:lnTo>
                <a:lnTo>
                  <a:pt x="530452" y="303590"/>
                </a:lnTo>
                <a:lnTo>
                  <a:pt x="736671" y="303590"/>
                </a:lnTo>
                <a:lnTo>
                  <a:pt x="847874" y="192328"/>
                </a:lnTo>
                <a:lnTo>
                  <a:pt x="855786" y="189102"/>
                </a:lnTo>
                <a:lnTo>
                  <a:pt x="952937" y="189102"/>
                </a:lnTo>
                <a:lnTo>
                  <a:pt x="955074" y="44246"/>
                </a:lnTo>
                <a:lnTo>
                  <a:pt x="935964" y="7479"/>
                </a:lnTo>
                <a:lnTo>
                  <a:pt x="920220" y="862"/>
                </a:lnTo>
                <a:lnTo>
                  <a:pt x="911577" y="0"/>
                </a:lnTo>
                <a:close/>
              </a:path>
              <a:path w="955675" h="591185">
                <a:moveTo>
                  <a:pt x="952937" y="189102"/>
                </a:moveTo>
                <a:lnTo>
                  <a:pt x="872182" y="189102"/>
                </a:lnTo>
                <a:lnTo>
                  <a:pt x="880081" y="192328"/>
                </a:lnTo>
                <a:lnTo>
                  <a:pt x="929446" y="241998"/>
                </a:lnTo>
                <a:lnTo>
                  <a:pt x="933243" y="245770"/>
                </a:lnTo>
                <a:lnTo>
                  <a:pt x="938958" y="246938"/>
                </a:lnTo>
                <a:lnTo>
                  <a:pt x="943949" y="244919"/>
                </a:lnTo>
                <a:lnTo>
                  <a:pt x="948928" y="242836"/>
                </a:lnTo>
                <a:lnTo>
                  <a:pt x="952153" y="237998"/>
                </a:lnTo>
                <a:lnTo>
                  <a:pt x="952293" y="232727"/>
                </a:lnTo>
                <a:lnTo>
                  <a:pt x="952937" y="189102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56" name="object 6"/>
          <p:cNvSpPr txBox="1"/>
          <p:nvPr/>
        </p:nvSpPr>
        <p:spPr>
          <a:xfrm>
            <a:off x="4191000" y="1600200"/>
            <a:ext cx="19812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4160">
              <a:lnSpc>
                <a:spcPct val="100000"/>
              </a:lnSpc>
            </a:pPr>
            <a:r>
              <a:rPr lang="es-HN" sz="4400" b="1" spc="-300" dirty="0">
                <a:solidFill>
                  <a:srgbClr val="003976"/>
                </a:solidFill>
                <a:latin typeface="Arial"/>
                <a:cs typeface="Arial"/>
              </a:rPr>
              <a:t>4,493</a:t>
            </a:r>
            <a:r>
              <a:rPr lang="es-E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sz="4400" spc="-3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7" name="156 Rectángulo"/>
          <p:cNvSpPr/>
          <p:nvPr/>
        </p:nvSpPr>
        <p:spPr>
          <a:xfrm>
            <a:off x="4267200" y="2290465"/>
            <a:ext cx="144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EN EL 2009</a:t>
            </a:r>
            <a:endParaRPr lang="es-ES" sz="1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8" name="157 Rectángulo"/>
          <p:cNvSpPr/>
          <p:nvPr/>
        </p:nvSpPr>
        <p:spPr>
          <a:xfrm>
            <a:off x="7086600" y="1978223"/>
            <a:ext cx="144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EN EL 2019</a:t>
            </a:r>
            <a:endParaRPr lang="es-ES" sz="1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object 6"/>
          <p:cNvSpPr txBox="1"/>
          <p:nvPr/>
        </p:nvSpPr>
        <p:spPr>
          <a:xfrm>
            <a:off x="6934200" y="1295400"/>
            <a:ext cx="19812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4160">
              <a:lnSpc>
                <a:spcPct val="100000"/>
              </a:lnSpc>
            </a:pPr>
            <a:r>
              <a:rPr lang="es-HN" sz="4400" b="1" spc="-300" dirty="0">
                <a:solidFill>
                  <a:schemeClr val="tx2"/>
                </a:solidFill>
                <a:latin typeface="Arial"/>
                <a:cs typeface="Arial"/>
              </a:rPr>
              <a:t>9,117</a:t>
            </a:r>
            <a:r>
              <a:rPr lang="es-ES" sz="4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endParaRPr sz="4400" spc="-3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0" name="object 34"/>
          <p:cNvSpPr/>
          <p:nvPr/>
        </p:nvSpPr>
        <p:spPr>
          <a:xfrm>
            <a:off x="7650721" y="917012"/>
            <a:ext cx="438784" cy="197485"/>
          </a:xfrm>
          <a:custGeom>
            <a:avLst/>
            <a:gdLst/>
            <a:ahLst/>
            <a:cxnLst/>
            <a:rect l="l" t="t" r="r" b="b"/>
            <a:pathLst>
              <a:path w="438784" h="197484">
                <a:moveTo>
                  <a:pt x="977" y="93461"/>
                </a:moveTo>
                <a:lnTo>
                  <a:pt x="19889" y="129899"/>
                </a:lnTo>
                <a:lnTo>
                  <a:pt x="61442" y="161660"/>
                </a:lnTo>
                <a:lnTo>
                  <a:pt x="133586" y="188013"/>
                </a:lnTo>
                <a:lnTo>
                  <a:pt x="175162" y="194854"/>
                </a:lnTo>
                <a:lnTo>
                  <a:pt x="219113" y="197182"/>
                </a:lnTo>
                <a:lnTo>
                  <a:pt x="263071" y="194854"/>
                </a:lnTo>
                <a:lnTo>
                  <a:pt x="304652" y="188013"/>
                </a:lnTo>
                <a:lnTo>
                  <a:pt x="342887" y="176876"/>
                </a:lnTo>
                <a:lnTo>
                  <a:pt x="358405" y="169915"/>
                </a:lnTo>
                <a:lnTo>
                  <a:pt x="219113" y="169915"/>
                </a:lnTo>
                <a:lnTo>
                  <a:pt x="172175" y="167392"/>
                </a:lnTo>
                <a:lnTo>
                  <a:pt x="127631" y="159978"/>
                </a:lnTo>
                <a:lnTo>
                  <a:pt x="86521" y="147905"/>
                </a:lnTo>
                <a:lnTo>
                  <a:pt x="49885" y="131409"/>
                </a:lnTo>
                <a:lnTo>
                  <a:pt x="10884" y="103730"/>
                </a:lnTo>
                <a:lnTo>
                  <a:pt x="977" y="93461"/>
                </a:lnTo>
                <a:close/>
              </a:path>
              <a:path w="438784" h="197484">
                <a:moveTo>
                  <a:pt x="297143" y="141975"/>
                </a:moveTo>
                <a:lnTo>
                  <a:pt x="275602" y="141975"/>
                </a:lnTo>
                <a:lnTo>
                  <a:pt x="281622" y="146649"/>
                </a:lnTo>
                <a:lnTo>
                  <a:pt x="283254" y="159679"/>
                </a:lnTo>
                <a:lnTo>
                  <a:pt x="245757" y="169103"/>
                </a:lnTo>
                <a:lnTo>
                  <a:pt x="219113" y="169915"/>
                </a:lnTo>
                <a:lnTo>
                  <a:pt x="358405" y="169915"/>
                </a:lnTo>
                <a:lnTo>
                  <a:pt x="376809" y="161660"/>
                </a:lnTo>
                <a:lnTo>
                  <a:pt x="379389" y="159997"/>
                </a:lnTo>
                <a:lnTo>
                  <a:pt x="303504" y="159997"/>
                </a:lnTo>
                <a:lnTo>
                  <a:pt x="298564" y="156250"/>
                </a:lnTo>
                <a:lnTo>
                  <a:pt x="297243" y="150446"/>
                </a:lnTo>
                <a:lnTo>
                  <a:pt x="295770" y="144160"/>
                </a:lnTo>
                <a:lnTo>
                  <a:pt x="297143" y="141975"/>
                </a:lnTo>
                <a:close/>
              </a:path>
              <a:path w="438784" h="197484">
                <a:moveTo>
                  <a:pt x="360706" y="127472"/>
                </a:moveTo>
                <a:lnTo>
                  <a:pt x="337388" y="127472"/>
                </a:lnTo>
                <a:lnTo>
                  <a:pt x="344144" y="130977"/>
                </a:lnTo>
                <a:lnTo>
                  <a:pt x="348183" y="143664"/>
                </a:lnTo>
                <a:lnTo>
                  <a:pt x="311708" y="159679"/>
                </a:lnTo>
                <a:lnTo>
                  <a:pt x="303504" y="159997"/>
                </a:lnTo>
                <a:lnTo>
                  <a:pt x="379389" y="159997"/>
                </a:lnTo>
                <a:lnTo>
                  <a:pt x="400364" y="146474"/>
                </a:lnTo>
                <a:lnTo>
                  <a:pt x="409838" y="137734"/>
                </a:lnTo>
                <a:lnTo>
                  <a:pt x="368808" y="137734"/>
                </a:lnTo>
                <a:lnTo>
                  <a:pt x="364477" y="135257"/>
                </a:lnTo>
                <a:lnTo>
                  <a:pt x="361838" y="129771"/>
                </a:lnTo>
                <a:lnTo>
                  <a:pt x="360706" y="127472"/>
                </a:lnTo>
                <a:close/>
              </a:path>
              <a:path w="438784" h="197484">
                <a:moveTo>
                  <a:pt x="0" y="0"/>
                </a:moveTo>
                <a:lnTo>
                  <a:pt x="0" y="31457"/>
                </a:lnTo>
                <a:lnTo>
                  <a:pt x="4028" y="53042"/>
                </a:lnTo>
                <a:lnTo>
                  <a:pt x="35125" y="92946"/>
                </a:lnTo>
                <a:lnTo>
                  <a:pt x="95356" y="125517"/>
                </a:lnTo>
                <a:lnTo>
                  <a:pt x="133586" y="136651"/>
                </a:lnTo>
                <a:lnTo>
                  <a:pt x="175162" y="143493"/>
                </a:lnTo>
                <a:lnTo>
                  <a:pt x="219113" y="145823"/>
                </a:lnTo>
                <a:lnTo>
                  <a:pt x="231736" y="145631"/>
                </a:lnTo>
                <a:lnTo>
                  <a:pt x="244284" y="145058"/>
                </a:lnTo>
                <a:lnTo>
                  <a:pt x="256717" y="144109"/>
                </a:lnTo>
                <a:lnTo>
                  <a:pt x="268998" y="142788"/>
                </a:lnTo>
                <a:lnTo>
                  <a:pt x="275602" y="141975"/>
                </a:lnTo>
                <a:lnTo>
                  <a:pt x="297143" y="141975"/>
                </a:lnTo>
                <a:lnTo>
                  <a:pt x="299808" y="137734"/>
                </a:lnTo>
                <a:lnTo>
                  <a:pt x="312621" y="134704"/>
                </a:lnTo>
                <a:lnTo>
                  <a:pt x="318870" y="133069"/>
                </a:lnTo>
                <a:lnTo>
                  <a:pt x="325020" y="131325"/>
                </a:lnTo>
                <a:lnTo>
                  <a:pt x="331050" y="129479"/>
                </a:lnTo>
                <a:lnTo>
                  <a:pt x="337388" y="127472"/>
                </a:lnTo>
                <a:lnTo>
                  <a:pt x="360706" y="127472"/>
                </a:lnTo>
                <a:lnTo>
                  <a:pt x="359486" y="124995"/>
                </a:lnTo>
                <a:lnTo>
                  <a:pt x="361950" y="117795"/>
                </a:lnTo>
                <a:lnTo>
                  <a:pt x="367944" y="114848"/>
                </a:lnTo>
                <a:lnTo>
                  <a:pt x="397776" y="96981"/>
                </a:lnTo>
                <a:lnTo>
                  <a:pt x="412098" y="83784"/>
                </a:lnTo>
                <a:lnTo>
                  <a:pt x="219087" y="83784"/>
                </a:lnTo>
                <a:lnTo>
                  <a:pt x="207551" y="83205"/>
                </a:lnTo>
                <a:lnTo>
                  <a:pt x="196110" y="81471"/>
                </a:lnTo>
                <a:lnTo>
                  <a:pt x="184857" y="78582"/>
                </a:lnTo>
                <a:lnTo>
                  <a:pt x="173879" y="74538"/>
                </a:lnTo>
                <a:lnTo>
                  <a:pt x="0" y="0"/>
                </a:lnTo>
                <a:close/>
              </a:path>
              <a:path w="438784" h="197484">
                <a:moveTo>
                  <a:pt x="437299" y="93157"/>
                </a:moveTo>
                <a:lnTo>
                  <a:pt x="396192" y="126914"/>
                </a:lnTo>
                <a:lnTo>
                  <a:pt x="375005" y="137734"/>
                </a:lnTo>
                <a:lnTo>
                  <a:pt x="409838" y="137734"/>
                </a:lnTo>
                <a:lnTo>
                  <a:pt x="418469" y="129771"/>
                </a:lnTo>
                <a:lnTo>
                  <a:pt x="430867" y="111886"/>
                </a:lnTo>
                <a:lnTo>
                  <a:pt x="437299" y="93157"/>
                </a:lnTo>
                <a:close/>
              </a:path>
              <a:path w="438784" h="197484">
                <a:moveTo>
                  <a:pt x="438238" y="0"/>
                </a:moveTo>
                <a:lnTo>
                  <a:pt x="264243" y="74564"/>
                </a:lnTo>
                <a:lnTo>
                  <a:pt x="219087" y="83784"/>
                </a:lnTo>
                <a:lnTo>
                  <a:pt x="412098" y="83784"/>
                </a:lnTo>
                <a:lnTo>
                  <a:pt x="419846" y="76645"/>
                </a:lnTo>
                <a:lnTo>
                  <a:pt x="433538" y="54563"/>
                </a:lnTo>
                <a:lnTo>
                  <a:pt x="438238" y="31457"/>
                </a:lnTo>
                <a:lnTo>
                  <a:pt x="438238" y="0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object 35"/>
          <p:cNvSpPr/>
          <p:nvPr/>
        </p:nvSpPr>
        <p:spPr>
          <a:xfrm>
            <a:off x="7491641" y="633662"/>
            <a:ext cx="756920" cy="343535"/>
          </a:xfrm>
          <a:custGeom>
            <a:avLst/>
            <a:gdLst/>
            <a:ahLst/>
            <a:cxnLst/>
            <a:rect l="l" t="t" r="r" b="b"/>
            <a:pathLst>
              <a:path w="756920" h="343534">
                <a:moveTo>
                  <a:pt x="321652" y="189128"/>
                </a:moveTo>
                <a:lnTo>
                  <a:pt x="93065" y="228854"/>
                </a:lnTo>
                <a:lnTo>
                  <a:pt x="342519" y="335774"/>
                </a:lnTo>
                <a:lnTo>
                  <a:pt x="360041" y="341238"/>
                </a:lnTo>
                <a:lnTo>
                  <a:pt x="378202" y="343059"/>
                </a:lnTo>
                <a:lnTo>
                  <a:pt x="396368" y="341233"/>
                </a:lnTo>
                <a:lnTo>
                  <a:pt x="413905" y="335761"/>
                </a:lnTo>
                <a:lnTo>
                  <a:pt x="709089" y="209245"/>
                </a:lnTo>
                <a:lnTo>
                  <a:pt x="378180" y="209245"/>
                </a:lnTo>
                <a:lnTo>
                  <a:pt x="360109" y="207812"/>
                </a:lnTo>
                <a:lnTo>
                  <a:pt x="344273" y="203749"/>
                </a:lnTo>
                <a:lnTo>
                  <a:pt x="331258" y="197404"/>
                </a:lnTo>
                <a:lnTo>
                  <a:pt x="321652" y="189128"/>
                </a:lnTo>
                <a:close/>
              </a:path>
              <a:path w="756920" h="343534">
                <a:moveTo>
                  <a:pt x="378218" y="0"/>
                </a:moveTo>
                <a:lnTo>
                  <a:pt x="16090" y="147193"/>
                </a:lnTo>
                <a:lnTo>
                  <a:pt x="0" y="171526"/>
                </a:lnTo>
                <a:lnTo>
                  <a:pt x="1097" y="179337"/>
                </a:lnTo>
                <a:lnTo>
                  <a:pt x="4268" y="186183"/>
                </a:lnTo>
                <a:lnTo>
                  <a:pt x="9327" y="191784"/>
                </a:lnTo>
                <a:lnTo>
                  <a:pt x="16090" y="195859"/>
                </a:lnTo>
                <a:lnTo>
                  <a:pt x="52870" y="211645"/>
                </a:lnTo>
                <a:lnTo>
                  <a:pt x="53581" y="211366"/>
                </a:lnTo>
                <a:lnTo>
                  <a:pt x="54305" y="211175"/>
                </a:lnTo>
                <a:lnTo>
                  <a:pt x="315480" y="165760"/>
                </a:lnTo>
                <a:lnTo>
                  <a:pt x="322511" y="152936"/>
                </a:lnTo>
                <a:lnTo>
                  <a:pt x="336157" y="142827"/>
                </a:lnTo>
                <a:lnTo>
                  <a:pt x="355141" y="136199"/>
                </a:lnTo>
                <a:lnTo>
                  <a:pt x="378180" y="133819"/>
                </a:lnTo>
                <a:lnTo>
                  <a:pt x="709121" y="133819"/>
                </a:lnTo>
                <a:lnTo>
                  <a:pt x="413867" y="7264"/>
                </a:lnTo>
                <a:lnTo>
                  <a:pt x="405231" y="4093"/>
                </a:lnTo>
                <a:lnTo>
                  <a:pt x="396362" y="1822"/>
                </a:lnTo>
                <a:lnTo>
                  <a:pt x="387333" y="456"/>
                </a:lnTo>
                <a:lnTo>
                  <a:pt x="378218" y="0"/>
                </a:lnTo>
                <a:close/>
              </a:path>
              <a:path w="756920" h="343534">
                <a:moveTo>
                  <a:pt x="709121" y="133819"/>
                </a:moveTo>
                <a:lnTo>
                  <a:pt x="378180" y="133819"/>
                </a:lnTo>
                <a:lnTo>
                  <a:pt x="403347" y="136689"/>
                </a:lnTo>
                <a:lnTo>
                  <a:pt x="423449" y="144614"/>
                </a:lnTo>
                <a:lnTo>
                  <a:pt x="436770" y="156569"/>
                </a:lnTo>
                <a:lnTo>
                  <a:pt x="441591" y="171526"/>
                </a:lnTo>
                <a:lnTo>
                  <a:pt x="436770" y="186490"/>
                </a:lnTo>
                <a:lnTo>
                  <a:pt x="423449" y="198448"/>
                </a:lnTo>
                <a:lnTo>
                  <a:pt x="403347" y="206375"/>
                </a:lnTo>
                <a:lnTo>
                  <a:pt x="378180" y="209245"/>
                </a:lnTo>
                <a:lnTo>
                  <a:pt x="709089" y="209245"/>
                </a:lnTo>
                <a:lnTo>
                  <a:pt x="747067" y="191783"/>
                </a:lnTo>
                <a:lnTo>
                  <a:pt x="756373" y="171500"/>
                </a:lnTo>
                <a:lnTo>
                  <a:pt x="755278" y="163711"/>
                </a:lnTo>
                <a:lnTo>
                  <a:pt x="752114" y="156875"/>
                </a:lnTo>
                <a:lnTo>
                  <a:pt x="747067" y="151275"/>
                </a:lnTo>
                <a:lnTo>
                  <a:pt x="740321" y="147193"/>
                </a:lnTo>
                <a:lnTo>
                  <a:pt x="709121" y="133819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object 36"/>
          <p:cNvSpPr/>
          <p:nvPr/>
        </p:nvSpPr>
        <p:spPr>
          <a:xfrm>
            <a:off x="7830490" y="791574"/>
            <a:ext cx="78740" cy="27305"/>
          </a:xfrm>
          <a:custGeom>
            <a:avLst/>
            <a:gdLst/>
            <a:ahLst/>
            <a:cxnLst/>
            <a:rect l="l" t="t" r="r" b="b"/>
            <a:pathLst>
              <a:path w="78740" h="27304">
                <a:moveTo>
                  <a:pt x="39331" y="0"/>
                </a:moveTo>
                <a:lnTo>
                  <a:pt x="22304" y="1634"/>
                </a:lnTo>
                <a:lnTo>
                  <a:pt x="9993" y="5492"/>
                </a:lnTo>
                <a:lnTo>
                  <a:pt x="2518" y="10008"/>
                </a:lnTo>
                <a:lnTo>
                  <a:pt x="0" y="13614"/>
                </a:lnTo>
                <a:lnTo>
                  <a:pt x="2518" y="17229"/>
                </a:lnTo>
                <a:lnTo>
                  <a:pt x="9993" y="21753"/>
                </a:lnTo>
                <a:lnTo>
                  <a:pt x="22304" y="25617"/>
                </a:lnTo>
                <a:lnTo>
                  <a:pt x="39331" y="27254"/>
                </a:lnTo>
                <a:lnTo>
                  <a:pt x="56370" y="25617"/>
                </a:lnTo>
                <a:lnTo>
                  <a:pt x="68694" y="21753"/>
                </a:lnTo>
                <a:lnTo>
                  <a:pt x="76179" y="17229"/>
                </a:lnTo>
                <a:lnTo>
                  <a:pt x="78701" y="13614"/>
                </a:lnTo>
                <a:lnTo>
                  <a:pt x="76179" y="10008"/>
                </a:lnTo>
                <a:lnTo>
                  <a:pt x="68694" y="5492"/>
                </a:lnTo>
                <a:lnTo>
                  <a:pt x="56370" y="1634"/>
                </a:lnTo>
                <a:lnTo>
                  <a:pt x="39331" y="0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object 37"/>
          <p:cNvSpPr/>
          <p:nvPr/>
        </p:nvSpPr>
        <p:spPr>
          <a:xfrm>
            <a:off x="7467600" y="609600"/>
            <a:ext cx="804545" cy="657225"/>
          </a:xfrm>
          <a:custGeom>
            <a:avLst/>
            <a:gdLst/>
            <a:ahLst/>
            <a:cxnLst/>
            <a:rect l="l" t="t" r="r" b="b"/>
            <a:pathLst>
              <a:path w="804545" h="657225">
                <a:moveTo>
                  <a:pt x="402229" y="0"/>
                </a:moveTo>
                <a:lnTo>
                  <a:pt x="357035" y="9215"/>
                </a:lnTo>
                <a:lnTo>
                  <a:pt x="30670" y="149118"/>
                </a:lnTo>
                <a:lnTo>
                  <a:pt x="2208" y="180630"/>
                </a:lnTo>
                <a:lnTo>
                  <a:pt x="0" y="195587"/>
                </a:lnTo>
                <a:lnTo>
                  <a:pt x="2110" y="210242"/>
                </a:lnTo>
                <a:lnTo>
                  <a:pt x="30619" y="242044"/>
                </a:lnTo>
                <a:lnTo>
                  <a:pt x="69202" y="258592"/>
                </a:lnTo>
                <a:lnTo>
                  <a:pt x="69151" y="442373"/>
                </a:lnTo>
                <a:lnTo>
                  <a:pt x="58849" y="447757"/>
                </a:lnTo>
                <a:lnTo>
                  <a:pt x="50720" y="455920"/>
                </a:lnTo>
                <a:lnTo>
                  <a:pt x="45387" y="466251"/>
                </a:lnTo>
                <a:lnTo>
                  <a:pt x="43472" y="478136"/>
                </a:lnTo>
                <a:lnTo>
                  <a:pt x="44128" y="485164"/>
                </a:lnTo>
                <a:lnTo>
                  <a:pt x="46020" y="491764"/>
                </a:lnTo>
                <a:lnTo>
                  <a:pt x="49028" y="497815"/>
                </a:lnTo>
                <a:lnTo>
                  <a:pt x="53035" y="503193"/>
                </a:lnTo>
                <a:lnTo>
                  <a:pt x="48522" y="508450"/>
                </a:lnTo>
                <a:lnTo>
                  <a:pt x="44973" y="514456"/>
                </a:lnTo>
                <a:lnTo>
                  <a:pt x="42488" y="521108"/>
                </a:lnTo>
                <a:lnTo>
                  <a:pt x="41173" y="528301"/>
                </a:lnTo>
                <a:lnTo>
                  <a:pt x="31318" y="636924"/>
                </a:lnTo>
                <a:lnTo>
                  <a:pt x="33642" y="643858"/>
                </a:lnTo>
                <a:lnTo>
                  <a:pt x="43040" y="654158"/>
                </a:lnTo>
                <a:lnTo>
                  <a:pt x="49733" y="657104"/>
                </a:lnTo>
                <a:lnTo>
                  <a:pt x="112636" y="657104"/>
                </a:lnTo>
                <a:lnTo>
                  <a:pt x="119291" y="654158"/>
                </a:lnTo>
                <a:lnTo>
                  <a:pt x="128727" y="643858"/>
                </a:lnTo>
                <a:lnTo>
                  <a:pt x="131051" y="636924"/>
                </a:lnTo>
                <a:lnTo>
                  <a:pt x="130708" y="633012"/>
                </a:lnTo>
                <a:lnTo>
                  <a:pt x="56388" y="633012"/>
                </a:lnTo>
                <a:lnTo>
                  <a:pt x="56108" y="632746"/>
                </a:lnTo>
                <a:lnTo>
                  <a:pt x="55892" y="632504"/>
                </a:lnTo>
                <a:lnTo>
                  <a:pt x="65352" y="528301"/>
                </a:lnTo>
                <a:lnTo>
                  <a:pt x="65887" y="522141"/>
                </a:lnTo>
                <a:lnTo>
                  <a:pt x="72821" y="515842"/>
                </a:lnTo>
                <a:lnTo>
                  <a:pt x="117900" y="515842"/>
                </a:lnTo>
                <a:lnTo>
                  <a:pt x="117378" y="514451"/>
                </a:lnTo>
                <a:lnTo>
                  <a:pt x="113822" y="508445"/>
                </a:lnTo>
                <a:lnTo>
                  <a:pt x="109321" y="503193"/>
                </a:lnTo>
                <a:lnTo>
                  <a:pt x="113341" y="497815"/>
                </a:lnTo>
                <a:lnTo>
                  <a:pt x="116367" y="491763"/>
                </a:lnTo>
                <a:lnTo>
                  <a:pt x="73672" y="491763"/>
                </a:lnTo>
                <a:lnTo>
                  <a:pt x="67538" y="485641"/>
                </a:lnTo>
                <a:lnTo>
                  <a:pt x="67538" y="470567"/>
                </a:lnTo>
                <a:lnTo>
                  <a:pt x="73672" y="464483"/>
                </a:lnTo>
                <a:lnTo>
                  <a:pt x="116097" y="464483"/>
                </a:lnTo>
                <a:lnTo>
                  <a:pt x="111664" y="455920"/>
                </a:lnTo>
                <a:lnTo>
                  <a:pt x="103526" y="447757"/>
                </a:lnTo>
                <a:lnTo>
                  <a:pt x="93230" y="442373"/>
                </a:lnTo>
                <a:lnTo>
                  <a:pt x="93230" y="268879"/>
                </a:lnTo>
                <a:lnTo>
                  <a:pt x="154351" y="268879"/>
                </a:lnTo>
                <a:lnTo>
                  <a:pt x="117106" y="252915"/>
                </a:lnTo>
                <a:lnTo>
                  <a:pt x="216127" y="235707"/>
                </a:lnTo>
                <a:lnTo>
                  <a:pt x="76911" y="235707"/>
                </a:lnTo>
                <a:lnTo>
                  <a:pt x="40131" y="219921"/>
                </a:lnTo>
                <a:lnTo>
                  <a:pt x="33368" y="215845"/>
                </a:lnTo>
                <a:lnTo>
                  <a:pt x="28308" y="210242"/>
                </a:lnTo>
                <a:lnTo>
                  <a:pt x="25137" y="203388"/>
                </a:lnTo>
                <a:lnTo>
                  <a:pt x="24044" y="195562"/>
                </a:lnTo>
                <a:lnTo>
                  <a:pt x="25144" y="187772"/>
                </a:lnTo>
                <a:lnTo>
                  <a:pt x="366612" y="31326"/>
                </a:lnTo>
                <a:lnTo>
                  <a:pt x="402272" y="24061"/>
                </a:lnTo>
                <a:lnTo>
                  <a:pt x="482041" y="24061"/>
                </a:lnTo>
                <a:lnTo>
                  <a:pt x="447395" y="9215"/>
                </a:lnTo>
                <a:lnTo>
                  <a:pt x="425216" y="2298"/>
                </a:lnTo>
                <a:lnTo>
                  <a:pt x="402229" y="0"/>
                </a:lnTo>
                <a:close/>
              </a:path>
              <a:path w="804545" h="657225">
                <a:moveTo>
                  <a:pt x="117900" y="515842"/>
                </a:moveTo>
                <a:lnTo>
                  <a:pt x="89573" y="515842"/>
                </a:lnTo>
                <a:lnTo>
                  <a:pt x="96456" y="522141"/>
                </a:lnTo>
                <a:lnTo>
                  <a:pt x="106476" y="632504"/>
                </a:lnTo>
                <a:lnTo>
                  <a:pt x="106222" y="632746"/>
                </a:lnTo>
                <a:lnTo>
                  <a:pt x="105981" y="633012"/>
                </a:lnTo>
                <a:lnTo>
                  <a:pt x="130708" y="633012"/>
                </a:lnTo>
                <a:lnTo>
                  <a:pt x="121183" y="528301"/>
                </a:lnTo>
                <a:lnTo>
                  <a:pt x="119870" y="521106"/>
                </a:lnTo>
                <a:lnTo>
                  <a:pt x="117900" y="515842"/>
                </a:lnTo>
                <a:close/>
              </a:path>
              <a:path w="804545" h="657225">
                <a:moveTo>
                  <a:pt x="154351" y="268879"/>
                </a:moveTo>
                <a:lnTo>
                  <a:pt x="93230" y="268879"/>
                </a:lnTo>
                <a:lnTo>
                  <a:pt x="159092" y="297124"/>
                </a:lnTo>
                <a:lnTo>
                  <a:pt x="159093" y="390613"/>
                </a:lnTo>
                <a:lnTo>
                  <a:pt x="178128" y="444824"/>
                </a:lnTo>
                <a:lnTo>
                  <a:pt x="232994" y="490188"/>
                </a:lnTo>
                <a:lnTo>
                  <a:pt x="269637" y="506675"/>
                </a:lnTo>
                <a:lnTo>
                  <a:pt x="310751" y="518739"/>
                </a:lnTo>
                <a:lnTo>
                  <a:pt x="355296" y="526148"/>
                </a:lnTo>
                <a:lnTo>
                  <a:pt x="402234" y="528669"/>
                </a:lnTo>
                <a:lnTo>
                  <a:pt x="449162" y="526148"/>
                </a:lnTo>
                <a:lnTo>
                  <a:pt x="493701" y="518739"/>
                </a:lnTo>
                <a:lnTo>
                  <a:pt x="534813" y="506675"/>
                </a:lnTo>
                <a:lnTo>
                  <a:pt x="539448" y="504590"/>
                </a:lnTo>
                <a:lnTo>
                  <a:pt x="402234" y="504590"/>
                </a:lnTo>
                <a:lnTo>
                  <a:pt x="358281" y="502261"/>
                </a:lnTo>
                <a:lnTo>
                  <a:pt x="316703" y="495420"/>
                </a:lnTo>
                <a:lnTo>
                  <a:pt x="278472" y="484284"/>
                </a:lnTo>
                <a:lnTo>
                  <a:pt x="221080" y="453938"/>
                </a:lnTo>
                <a:lnTo>
                  <a:pt x="190601" y="419506"/>
                </a:lnTo>
                <a:lnTo>
                  <a:pt x="184099" y="400869"/>
                </a:lnTo>
                <a:lnTo>
                  <a:pt x="219022" y="400869"/>
                </a:lnTo>
                <a:lnTo>
                  <a:pt x="218241" y="400354"/>
                </a:lnTo>
                <a:lnTo>
                  <a:pt x="198978" y="381105"/>
                </a:lnTo>
                <a:lnTo>
                  <a:pt x="187147" y="360451"/>
                </a:lnTo>
                <a:lnTo>
                  <a:pt x="183121" y="338869"/>
                </a:lnTo>
                <a:lnTo>
                  <a:pt x="183121" y="307424"/>
                </a:lnTo>
                <a:lnTo>
                  <a:pt x="244279" y="307424"/>
                </a:lnTo>
                <a:lnTo>
                  <a:pt x="154351" y="268879"/>
                </a:lnTo>
                <a:close/>
              </a:path>
              <a:path w="804545" h="657225">
                <a:moveTo>
                  <a:pt x="643643" y="400577"/>
                </a:moveTo>
                <a:lnTo>
                  <a:pt x="620420" y="400577"/>
                </a:lnTo>
                <a:lnTo>
                  <a:pt x="613988" y="419305"/>
                </a:lnTo>
                <a:lnTo>
                  <a:pt x="601591" y="437185"/>
                </a:lnTo>
                <a:lnTo>
                  <a:pt x="559930" y="469068"/>
                </a:lnTo>
                <a:lnTo>
                  <a:pt x="487773" y="495420"/>
                </a:lnTo>
                <a:lnTo>
                  <a:pt x="446192" y="502261"/>
                </a:lnTo>
                <a:lnTo>
                  <a:pt x="402234" y="504590"/>
                </a:lnTo>
                <a:lnTo>
                  <a:pt x="539448" y="504590"/>
                </a:lnTo>
                <a:lnTo>
                  <a:pt x="571461" y="490188"/>
                </a:lnTo>
                <a:lnTo>
                  <a:pt x="603132" y="468970"/>
                </a:lnTo>
                <a:lnTo>
                  <a:pt x="626322" y="444824"/>
                </a:lnTo>
                <a:lnTo>
                  <a:pt x="640574" y="418372"/>
                </a:lnTo>
                <a:lnTo>
                  <a:pt x="643643" y="400577"/>
                </a:lnTo>
                <a:close/>
              </a:path>
              <a:path w="804545" h="657225">
                <a:moveTo>
                  <a:pt x="116097" y="464483"/>
                </a:moveTo>
                <a:lnTo>
                  <a:pt x="88722" y="464483"/>
                </a:lnTo>
                <a:lnTo>
                  <a:pt x="94856" y="470567"/>
                </a:lnTo>
                <a:lnTo>
                  <a:pt x="94856" y="485641"/>
                </a:lnTo>
                <a:lnTo>
                  <a:pt x="88722" y="491763"/>
                </a:lnTo>
                <a:lnTo>
                  <a:pt x="116367" y="491763"/>
                </a:lnTo>
                <a:lnTo>
                  <a:pt x="118272" y="485164"/>
                </a:lnTo>
                <a:lnTo>
                  <a:pt x="118935" y="478136"/>
                </a:lnTo>
                <a:lnTo>
                  <a:pt x="117012" y="466251"/>
                </a:lnTo>
                <a:lnTo>
                  <a:pt x="116097" y="464483"/>
                </a:lnTo>
                <a:close/>
              </a:path>
              <a:path w="804545" h="657225">
                <a:moveTo>
                  <a:pt x="219022" y="400869"/>
                </a:moveTo>
                <a:lnTo>
                  <a:pt x="184099" y="400869"/>
                </a:lnTo>
                <a:lnTo>
                  <a:pt x="194005" y="411143"/>
                </a:lnTo>
                <a:lnTo>
                  <a:pt x="232994" y="438817"/>
                </a:lnTo>
                <a:lnTo>
                  <a:pt x="269637" y="455315"/>
                </a:lnTo>
                <a:lnTo>
                  <a:pt x="310751" y="467392"/>
                </a:lnTo>
                <a:lnTo>
                  <a:pt x="355296" y="474810"/>
                </a:lnTo>
                <a:lnTo>
                  <a:pt x="402234" y="477336"/>
                </a:lnTo>
                <a:lnTo>
                  <a:pt x="415588" y="477132"/>
                </a:lnTo>
                <a:lnTo>
                  <a:pt x="455104" y="474110"/>
                </a:lnTo>
                <a:lnTo>
                  <a:pt x="466273" y="467392"/>
                </a:lnTo>
                <a:lnTo>
                  <a:pt x="466257" y="466251"/>
                </a:lnTo>
                <a:lnTo>
                  <a:pt x="464743" y="454069"/>
                </a:lnTo>
                <a:lnTo>
                  <a:pt x="463667" y="453231"/>
                </a:lnTo>
                <a:lnTo>
                  <a:pt x="402234" y="453231"/>
                </a:lnTo>
                <a:lnTo>
                  <a:pt x="358281" y="450901"/>
                </a:lnTo>
                <a:lnTo>
                  <a:pt x="316703" y="444058"/>
                </a:lnTo>
                <a:lnTo>
                  <a:pt x="278472" y="432925"/>
                </a:lnTo>
                <a:lnTo>
                  <a:pt x="244563" y="417722"/>
                </a:lnTo>
                <a:lnTo>
                  <a:pt x="219022" y="400869"/>
                </a:lnTo>
                <a:close/>
              </a:path>
              <a:path w="804545" h="657225">
                <a:moveTo>
                  <a:pt x="458724" y="449383"/>
                </a:moveTo>
                <a:lnTo>
                  <a:pt x="414858" y="453039"/>
                </a:lnTo>
                <a:lnTo>
                  <a:pt x="402234" y="453231"/>
                </a:lnTo>
                <a:lnTo>
                  <a:pt x="463667" y="453231"/>
                </a:lnTo>
                <a:lnTo>
                  <a:pt x="458724" y="449383"/>
                </a:lnTo>
                <a:close/>
              </a:path>
              <a:path w="804545" h="657225">
                <a:moveTo>
                  <a:pt x="645392" y="307424"/>
                </a:moveTo>
                <a:lnTo>
                  <a:pt x="621360" y="307424"/>
                </a:lnTo>
                <a:lnTo>
                  <a:pt x="621360" y="338869"/>
                </a:lnTo>
                <a:lnTo>
                  <a:pt x="616659" y="361972"/>
                </a:lnTo>
                <a:lnTo>
                  <a:pt x="602967" y="384054"/>
                </a:lnTo>
                <a:lnTo>
                  <a:pt x="580898" y="404394"/>
                </a:lnTo>
                <a:lnTo>
                  <a:pt x="551065" y="422268"/>
                </a:lnTo>
                <a:lnTo>
                  <a:pt x="545071" y="425202"/>
                </a:lnTo>
                <a:lnTo>
                  <a:pt x="542594" y="432403"/>
                </a:lnTo>
                <a:lnTo>
                  <a:pt x="545553" y="438385"/>
                </a:lnTo>
                <a:lnTo>
                  <a:pt x="547598" y="442665"/>
                </a:lnTo>
                <a:lnTo>
                  <a:pt x="551929" y="445141"/>
                </a:lnTo>
                <a:lnTo>
                  <a:pt x="558126" y="445141"/>
                </a:lnTo>
                <a:lnTo>
                  <a:pt x="559943" y="444747"/>
                </a:lnTo>
                <a:lnTo>
                  <a:pt x="595031" y="423861"/>
                </a:lnTo>
                <a:lnTo>
                  <a:pt x="620420" y="400577"/>
                </a:lnTo>
                <a:lnTo>
                  <a:pt x="643643" y="400577"/>
                </a:lnTo>
                <a:lnTo>
                  <a:pt x="645362" y="390613"/>
                </a:lnTo>
                <a:lnTo>
                  <a:pt x="645392" y="307424"/>
                </a:lnTo>
                <a:close/>
              </a:path>
              <a:path w="804545" h="657225">
                <a:moveTo>
                  <a:pt x="244279" y="307424"/>
                </a:moveTo>
                <a:lnTo>
                  <a:pt x="183121" y="307424"/>
                </a:lnTo>
                <a:lnTo>
                  <a:pt x="357060" y="381971"/>
                </a:lnTo>
                <a:lnTo>
                  <a:pt x="368008" y="386000"/>
                </a:lnTo>
                <a:lnTo>
                  <a:pt x="379244" y="388882"/>
                </a:lnTo>
                <a:lnTo>
                  <a:pt x="390675" y="390614"/>
                </a:lnTo>
                <a:lnTo>
                  <a:pt x="402208" y="391192"/>
                </a:lnTo>
                <a:lnTo>
                  <a:pt x="413766" y="390613"/>
                </a:lnTo>
                <a:lnTo>
                  <a:pt x="425226" y="388879"/>
                </a:lnTo>
                <a:lnTo>
                  <a:pt x="436482" y="385989"/>
                </a:lnTo>
                <a:lnTo>
                  <a:pt x="447433" y="381946"/>
                </a:lnTo>
                <a:lnTo>
                  <a:pt x="482035" y="367120"/>
                </a:lnTo>
                <a:lnTo>
                  <a:pt x="402243" y="367120"/>
                </a:lnTo>
                <a:lnTo>
                  <a:pt x="384066" y="365295"/>
                </a:lnTo>
                <a:lnTo>
                  <a:pt x="366530" y="359823"/>
                </a:lnTo>
                <a:lnTo>
                  <a:pt x="244279" y="307424"/>
                </a:lnTo>
                <a:close/>
              </a:path>
              <a:path w="804545" h="657225">
                <a:moveTo>
                  <a:pt x="482041" y="24061"/>
                </a:moveTo>
                <a:lnTo>
                  <a:pt x="402272" y="24061"/>
                </a:lnTo>
                <a:lnTo>
                  <a:pt x="411391" y="24518"/>
                </a:lnTo>
                <a:lnTo>
                  <a:pt x="420433" y="25888"/>
                </a:lnTo>
                <a:lnTo>
                  <a:pt x="764362" y="171254"/>
                </a:lnTo>
                <a:lnTo>
                  <a:pt x="780411" y="195587"/>
                </a:lnTo>
                <a:lnTo>
                  <a:pt x="779314" y="203399"/>
                </a:lnTo>
                <a:lnTo>
                  <a:pt x="437906" y="359835"/>
                </a:lnTo>
                <a:lnTo>
                  <a:pt x="402243" y="367120"/>
                </a:lnTo>
                <a:lnTo>
                  <a:pt x="482035" y="367120"/>
                </a:lnTo>
                <a:lnTo>
                  <a:pt x="621360" y="307424"/>
                </a:lnTo>
                <a:lnTo>
                  <a:pt x="645392" y="307424"/>
                </a:lnTo>
                <a:lnTo>
                  <a:pt x="645388" y="297124"/>
                </a:lnTo>
                <a:lnTo>
                  <a:pt x="773873" y="242044"/>
                </a:lnTo>
                <a:lnTo>
                  <a:pt x="802267" y="210552"/>
                </a:lnTo>
                <a:lnTo>
                  <a:pt x="804481" y="195562"/>
                </a:lnTo>
                <a:lnTo>
                  <a:pt x="802374" y="180940"/>
                </a:lnTo>
                <a:lnTo>
                  <a:pt x="802281" y="180630"/>
                </a:lnTo>
                <a:lnTo>
                  <a:pt x="796250" y="167678"/>
                </a:lnTo>
                <a:lnTo>
                  <a:pt x="786613" y="156905"/>
                </a:lnTo>
                <a:lnTo>
                  <a:pt x="773874" y="149118"/>
                </a:lnTo>
                <a:lnTo>
                  <a:pt x="482041" y="24061"/>
                </a:lnTo>
                <a:close/>
              </a:path>
              <a:path w="804545" h="657225">
                <a:moveTo>
                  <a:pt x="402234" y="157881"/>
                </a:moveTo>
                <a:lnTo>
                  <a:pt x="379192" y="160261"/>
                </a:lnTo>
                <a:lnTo>
                  <a:pt x="360205" y="166889"/>
                </a:lnTo>
                <a:lnTo>
                  <a:pt x="346554" y="176998"/>
                </a:lnTo>
                <a:lnTo>
                  <a:pt x="339521" y="189822"/>
                </a:lnTo>
                <a:lnTo>
                  <a:pt x="78358" y="235237"/>
                </a:lnTo>
                <a:lnTo>
                  <a:pt x="77622" y="235427"/>
                </a:lnTo>
                <a:lnTo>
                  <a:pt x="76911" y="235707"/>
                </a:lnTo>
                <a:lnTo>
                  <a:pt x="216127" y="235707"/>
                </a:lnTo>
                <a:lnTo>
                  <a:pt x="345694" y="213190"/>
                </a:lnTo>
                <a:lnTo>
                  <a:pt x="457873" y="213190"/>
                </a:lnTo>
                <a:lnTo>
                  <a:pt x="460811" y="210552"/>
                </a:lnTo>
                <a:lnTo>
                  <a:pt x="461238" y="209227"/>
                </a:lnTo>
                <a:lnTo>
                  <a:pt x="402234" y="209227"/>
                </a:lnTo>
                <a:lnTo>
                  <a:pt x="385199" y="207591"/>
                </a:lnTo>
                <a:lnTo>
                  <a:pt x="372884" y="203727"/>
                </a:lnTo>
                <a:lnTo>
                  <a:pt x="365408" y="199203"/>
                </a:lnTo>
                <a:lnTo>
                  <a:pt x="362889" y="195587"/>
                </a:lnTo>
                <a:lnTo>
                  <a:pt x="365408" y="191981"/>
                </a:lnTo>
                <a:lnTo>
                  <a:pt x="372884" y="187466"/>
                </a:lnTo>
                <a:lnTo>
                  <a:pt x="385199" y="183607"/>
                </a:lnTo>
                <a:lnTo>
                  <a:pt x="402234" y="181973"/>
                </a:lnTo>
                <a:lnTo>
                  <a:pt x="461244" y="181973"/>
                </a:lnTo>
                <a:lnTo>
                  <a:pt x="460811" y="180630"/>
                </a:lnTo>
                <a:lnTo>
                  <a:pt x="447492" y="168676"/>
                </a:lnTo>
                <a:lnTo>
                  <a:pt x="427394" y="160751"/>
                </a:lnTo>
                <a:lnTo>
                  <a:pt x="402234" y="157881"/>
                </a:lnTo>
                <a:close/>
              </a:path>
              <a:path w="804545" h="657225">
                <a:moveTo>
                  <a:pt x="457873" y="213190"/>
                </a:moveTo>
                <a:lnTo>
                  <a:pt x="345694" y="213190"/>
                </a:lnTo>
                <a:lnTo>
                  <a:pt x="355301" y="221466"/>
                </a:lnTo>
                <a:lnTo>
                  <a:pt x="368320" y="227811"/>
                </a:lnTo>
                <a:lnTo>
                  <a:pt x="384161" y="231874"/>
                </a:lnTo>
                <a:lnTo>
                  <a:pt x="402234" y="233306"/>
                </a:lnTo>
                <a:lnTo>
                  <a:pt x="427394" y="230436"/>
                </a:lnTo>
                <a:lnTo>
                  <a:pt x="447492" y="222510"/>
                </a:lnTo>
                <a:lnTo>
                  <a:pt x="457873" y="213190"/>
                </a:lnTo>
                <a:close/>
              </a:path>
              <a:path w="804545" h="657225">
                <a:moveTo>
                  <a:pt x="461244" y="181973"/>
                </a:moveTo>
                <a:lnTo>
                  <a:pt x="402234" y="181973"/>
                </a:lnTo>
                <a:lnTo>
                  <a:pt x="419265" y="183607"/>
                </a:lnTo>
                <a:lnTo>
                  <a:pt x="431585" y="187466"/>
                </a:lnTo>
                <a:lnTo>
                  <a:pt x="439069" y="191981"/>
                </a:lnTo>
                <a:lnTo>
                  <a:pt x="441591" y="195587"/>
                </a:lnTo>
                <a:lnTo>
                  <a:pt x="439069" y="199203"/>
                </a:lnTo>
                <a:lnTo>
                  <a:pt x="431585" y="203727"/>
                </a:lnTo>
                <a:lnTo>
                  <a:pt x="419265" y="207591"/>
                </a:lnTo>
                <a:lnTo>
                  <a:pt x="402234" y="209227"/>
                </a:lnTo>
                <a:lnTo>
                  <a:pt x="461238" y="209227"/>
                </a:lnTo>
                <a:lnTo>
                  <a:pt x="465632" y="195587"/>
                </a:lnTo>
                <a:lnTo>
                  <a:pt x="461244" y="181973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object 38"/>
          <p:cNvSpPr/>
          <p:nvPr/>
        </p:nvSpPr>
        <p:spPr>
          <a:xfrm>
            <a:off x="7946492" y="1044472"/>
            <a:ext cx="52705" cy="33020"/>
          </a:xfrm>
          <a:custGeom>
            <a:avLst/>
            <a:gdLst/>
            <a:ahLst/>
            <a:cxnLst/>
            <a:rect l="l" t="t" r="r" b="b"/>
            <a:pathLst>
              <a:path w="52704" h="33020">
                <a:moveTo>
                  <a:pt x="41617" y="0"/>
                </a:moveTo>
                <a:lnTo>
                  <a:pt x="4038" y="10274"/>
                </a:lnTo>
                <a:lnTo>
                  <a:pt x="0" y="16700"/>
                </a:lnTo>
                <a:lnTo>
                  <a:pt x="1524" y="23202"/>
                </a:lnTo>
                <a:lnTo>
                  <a:pt x="2794" y="28790"/>
                </a:lnTo>
                <a:lnTo>
                  <a:pt x="7734" y="32537"/>
                </a:lnTo>
                <a:lnTo>
                  <a:pt x="13220" y="32537"/>
                </a:lnTo>
                <a:lnTo>
                  <a:pt x="15036" y="32423"/>
                </a:lnTo>
                <a:lnTo>
                  <a:pt x="52412" y="16205"/>
                </a:lnTo>
                <a:lnTo>
                  <a:pt x="48387" y="3517"/>
                </a:lnTo>
                <a:lnTo>
                  <a:pt x="416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object 34"/>
          <p:cNvSpPr/>
          <p:nvPr/>
        </p:nvSpPr>
        <p:spPr>
          <a:xfrm>
            <a:off x="4907521" y="1221812"/>
            <a:ext cx="438784" cy="197485"/>
          </a:xfrm>
          <a:custGeom>
            <a:avLst/>
            <a:gdLst/>
            <a:ahLst/>
            <a:cxnLst/>
            <a:rect l="l" t="t" r="r" b="b"/>
            <a:pathLst>
              <a:path w="438784" h="197484">
                <a:moveTo>
                  <a:pt x="977" y="93461"/>
                </a:moveTo>
                <a:lnTo>
                  <a:pt x="19889" y="129899"/>
                </a:lnTo>
                <a:lnTo>
                  <a:pt x="61442" y="161660"/>
                </a:lnTo>
                <a:lnTo>
                  <a:pt x="133586" y="188013"/>
                </a:lnTo>
                <a:lnTo>
                  <a:pt x="175162" y="194854"/>
                </a:lnTo>
                <a:lnTo>
                  <a:pt x="219113" y="197182"/>
                </a:lnTo>
                <a:lnTo>
                  <a:pt x="263071" y="194854"/>
                </a:lnTo>
                <a:lnTo>
                  <a:pt x="304652" y="188013"/>
                </a:lnTo>
                <a:lnTo>
                  <a:pt x="342887" y="176876"/>
                </a:lnTo>
                <a:lnTo>
                  <a:pt x="358405" y="169915"/>
                </a:lnTo>
                <a:lnTo>
                  <a:pt x="219113" y="169915"/>
                </a:lnTo>
                <a:lnTo>
                  <a:pt x="172175" y="167392"/>
                </a:lnTo>
                <a:lnTo>
                  <a:pt x="127631" y="159978"/>
                </a:lnTo>
                <a:lnTo>
                  <a:pt x="86521" y="147905"/>
                </a:lnTo>
                <a:lnTo>
                  <a:pt x="49885" y="131409"/>
                </a:lnTo>
                <a:lnTo>
                  <a:pt x="10884" y="103730"/>
                </a:lnTo>
                <a:lnTo>
                  <a:pt x="977" y="93461"/>
                </a:lnTo>
                <a:close/>
              </a:path>
              <a:path w="438784" h="197484">
                <a:moveTo>
                  <a:pt x="297143" y="141975"/>
                </a:moveTo>
                <a:lnTo>
                  <a:pt x="275602" y="141975"/>
                </a:lnTo>
                <a:lnTo>
                  <a:pt x="281622" y="146649"/>
                </a:lnTo>
                <a:lnTo>
                  <a:pt x="283254" y="159679"/>
                </a:lnTo>
                <a:lnTo>
                  <a:pt x="245757" y="169103"/>
                </a:lnTo>
                <a:lnTo>
                  <a:pt x="219113" y="169915"/>
                </a:lnTo>
                <a:lnTo>
                  <a:pt x="358405" y="169915"/>
                </a:lnTo>
                <a:lnTo>
                  <a:pt x="376809" y="161660"/>
                </a:lnTo>
                <a:lnTo>
                  <a:pt x="379389" y="159997"/>
                </a:lnTo>
                <a:lnTo>
                  <a:pt x="303504" y="159997"/>
                </a:lnTo>
                <a:lnTo>
                  <a:pt x="298564" y="156250"/>
                </a:lnTo>
                <a:lnTo>
                  <a:pt x="297243" y="150446"/>
                </a:lnTo>
                <a:lnTo>
                  <a:pt x="295770" y="144160"/>
                </a:lnTo>
                <a:lnTo>
                  <a:pt x="297143" y="141975"/>
                </a:lnTo>
                <a:close/>
              </a:path>
              <a:path w="438784" h="197484">
                <a:moveTo>
                  <a:pt x="360706" y="127472"/>
                </a:moveTo>
                <a:lnTo>
                  <a:pt x="337388" y="127472"/>
                </a:lnTo>
                <a:lnTo>
                  <a:pt x="344144" y="130977"/>
                </a:lnTo>
                <a:lnTo>
                  <a:pt x="348183" y="143664"/>
                </a:lnTo>
                <a:lnTo>
                  <a:pt x="311708" y="159679"/>
                </a:lnTo>
                <a:lnTo>
                  <a:pt x="303504" y="159997"/>
                </a:lnTo>
                <a:lnTo>
                  <a:pt x="379389" y="159997"/>
                </a:lnTo>
                <a:lnTo>
                  <a:pt x="400364" y="146474"/>
                </a:lnTo>
                <a:lnTo>
                  <a:pt x="409838" y="137734"/>
                </a:lnTo>
                <a:lnTo>
                  <a:pt x="368808" y="137734"/>
                </a:lnTo>
                <a:lnTo>
                  <a:pt x="364477" y="135257"/>
                </a:lnTo>
                <a:lnTo>
                  <a:pt x="361838" y="129771"/>
                </a:lnTo>
                <a:lnTo>
                  <a:pt x="360706" y="127472"/>
                </a:lnTo>
                <a:close/>
              </a:path>
              <a:path w="438784" h="197484">
                <a:moveTo>
                  <a:pt x="0" y="0"/>
                </a:moveTo>
                <a:lnTo>
                  <a:pt x="0" y="31457"/>
                </a:lnTo>
                <a:lnTo>
                  <a:pt x="4028" y="53042"/>
                </a:lnTo>
                <a:lnTo>
                  <a:pt x="35125" y="92946"/>
                </a:lnTo>
                <a:lnTo>
                  <a:pt x="95356" y="125517"/>
                </a:lnTo>
                <a:lnTo>
                  <a:pt x="133586" y="136651"/>
                </a:lnTo>
                <a:lnTo>
                  <a:pt x="175162" y="143493"/>
                </a:lnTo>
                <a:lnTo>
                  <a:pt x="219113" y="145823"/>
                </a:lnTo>
                <a:lnTo>
                  <a:pt x="231736" y="145631"/>
                </a:lnTo>
                <a:lnTo>
                  <a:pt x="244284" y="145058"/>
                </a:lnTo>
                <a:lnTo>
                  <a:pt x="256717" y="144109"/>
                </a:lnTo>
                <a:lnTo>
                  <a:pt x="268998" y="142788"/>
                </a:lnTo>
                <a:lnTo>
                  <a:pt x="275602" y="141975"/>
                </a:lnTo>
                <a:lnTo>
                  <a:pt x="297143" y="141975"/>
                </a:lnTo>
                <a:lnTo>
                  <a:pt x="299808" y="137734"/>
                </a:lnTo>
                <a:lnTo>
                  <a:pt x="312621" y="134704"/>
                </a:lnTo>
                <a:lnTo>
                  <a:pt x="318870" y="133069"/>
                </a:lnTo>
                <a:lnTo>
                  <a:pt x="325020" y="131325"/>
                </a:lnTo>
                <a:lnTo>
                  <a:pt x="331050" y="129479"/>
                </a:lnTo>
                <a:lnTo>
                  <a:pt x="337388" y="127472"/>
                </a:lnTo>
                <a:lnTo>
                  <a:pt x="360706" y="127472"/>
                </a:lnTo>
                <a:lnTo>
                  <a:pt x="359486" y="124995"/>
                </a:lnTo>
                <a:lnTo>
                  <a:pt x="361950" y="117795"/>
                </a:lnTo>
                <a:lnTo>
                  <a:pt x="367944" y="114848"/>
                </a:lnTo>
                <a:lnTo>
                  <a:pt x="397776" y="96981"/>
                </a:lnTo>
                <a:lnTo>
                  <a:pt x="412098" y="83784"/>
                </a:lnTo>
                <a:lnTo>
                  <a:pt x="219087" y="83784"/>
                </a:lnTo>
                <a:lnTo>
                  <a:pt x="207551" y="83205"/>
                </a:lnTo>
                <a:lnTo>
                  <a:pt x="196110" y="81471"/>
                </a:lnTo>
                <a:lnTo>
                  <a:pt x="184857" y="78582"/>
                </a:lnTo>
                <a:lnTo>
                  <a:pt x="173879" y="74538"/>
                </a:lnTo>
                <a:lnTo>
                  <a:pt x="0" y="0"/>
                </a:lnTo>
                <a:close/>
              </a:path>
              <a:path w="438784" h="197484">
                <a:moveTo>
                  <a:pt x="437299" y="93157"/>
                </a:moveTo>
                <a:lnTo>
                  <a:pt x="396192" y="126914"/>
                </a:lnTo>
                <a:lnTo>
                  <a:pt x="375005" y="137734"/>
                </a:lnTo>
                <a:lnTo>
                  <a:pt x="409838" y="137734"/>
                </a:lnTo>
                <a:lnTo>
                  <a:pt x="418469" y="129771"/>
                </a:lnTo>
                <a:lnTo>
                  <a:pt x="430867" y="111886"/>
                </a:lnTo>
                <a:lnTo>
                  <a:pt x="437299" y="93157"/>
                </a:lnTo>
                <a:close/>
              </a:path>
              <a:path w="438784" h="197484">
                <a:moveTo>
                  <a:pt x="438238" y="0"/>
                </a:moveTo>
                <a:lnTo>
                  <a:pt x="264243" y="74564"/>
                </a:lnTo>
                <a:lnTo>
                  <a:pt x="219087" y="83784"/>
                </a:lnTo>
                <a:lnTo>
                  <a:pt x="412098" y="83784"/>
                </a:lnTo>
                <a:lnTo>
                  <a:pt x="419846" y="76645"/>
                </a:lnTo>
                <a:lnTo>
                  <a:pt x="433538" y="54563"/>
                </a:lnTo>
                <a:lnTo>
                  <a:pt x="438238" y="31457"/>
                </a:lnTo>
                <a:lnTo>
                  <a:pt x="438238" y="0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object 35"/>
          <p:cNvSpPr/>
          <p:nvPr/>
        </p:nvSpPr>
        <p:spPr>
          <a:xfrm>
            <a:off x="4748441" y="938462"/>
            <a:ext cx="756920" cy="343535"/>
          </a:xfrm>
          <a:custGeom>
            <a:avLst/>
            <a:gdLst/>
            <a:ahLst/>
            <a:cxnLst/>
            <a:rect l="l" t="t" r="r" b="b"/>
            <a:pathLst>
              <a:path w="756920" h="343534">
                <a:moveTo>
                  <a:pt x="321652" y="189128"/>
                </a:moveTo>
                <a:lnTo>
                  <a:pt x="93065" y="228854"/>
                </a:lnTo>
                <a:lnTo>
                  <a:pt x="342519" y="335774"/>
                </a:lnTo>
                <a:lnTo>
                  <a:pt x="360041" y="341238"/>
                </a:lnTo>
                <a:lnTo>
                  <a:pt x="378202" y="343059"/>
                </a:lnTo>
                <a:lnTo>
                  <a:pt x="396368" y="341233"/>
                </a:lnTo>
                <a:lnTo>
                  <a:pt x="413905" y="335761"/>
                </a:lnTo>
                <a:lnTo>
                  <a:pt x="709089" y="209245"/>
                </a:lnTo>
                <a:lnTo>
                  <a:pt x="378180" y="209245"/>
                </a:lnTo>
                <a:lnTo>
                  <a:pt x="360109" y="207812"/>
                </a:lnTo>
                <a:lnTo>
                  <a:pt x="344273" y="203749"/>
                </a:lnTo>
                <a:lnTo>
                  <a:pt x="331258" y="197404"/>
                </a:lnTo>
                <a:lnTo>
                  <a:pt x="321652" y="189128"/>
                </a:lnTo>
                <a:close/>
              </a:path>
              <a:path w="756920" h="343534">
                <a:moveTo>
                  <a:pt x="378218" y="0"/>
                </a:moveTo>
                <a:lnTo>
                  <a:pt x="16090" y="147193"/>
                </a:lnTo>
                <a:lnTo>
                  <a:pt x="0" y="171526"/>
                </a:lnTo>
                <a:lnTo>
                  <a:pt x="1097" y="179337"/>
                </a:lnTo>
                <a:lnTo>
                  <a:pt x="4268" y="186183"/>
                </a:lnTo>
                <a:lnTo>
                  <a:pt x="9327" y="191784"/>
                </a:lnTo>
                <a:lnTo>
                  <a:pt x="16090" y="195859"/>
                </a:lnTo>
                <a:lnTo>
                  <a:pt x="52870" y="211645"/>
                </a:lnTo>
                <a:lnTo>
                  <a:pt x="53581" y="211366"/>
                </a:lnTo>
                <a:lnTo>
                  <a:pt x="54305" y="211175"/>
                </a:lnTo>
                <a:lnTo>
                  <a:pt x="315480" y="165760"/>
                </a:lnTo>
                <a:lnTo>
                  <a:pt x="322511" y="152936"/>
                </a:lnTo>
                <a:lnTo>
                  <a:pt x="336157" y="142827"/>
                </a:lnTo>
                <a:lnTo>
                  <a:pt x="355141" y="136199"/>
                </a:lnTo>
                <a:lnTo>
                  <a:pt x="378180" y="133819"/>
                </a:lnTo>
                <a:lnTo>
                  <a:pt x="709121" y="133819"/>
                </a:lnTo>
                <a:lnTo>
                  <a:pt x="413867" y="7264"/>
                </a:lnTo>
                <a:lnTo>
                  <a:pt x="405231" y="4093"/>
                </a:lnTo>
                <a:lnTo>
                  <a:pt x="396362" y="1822"/>
                </a:lnTo>
                <a:lnTo>
                  <a:pt x="387333" y="456"/>
                </a:lnTo>
                <a:lnTo>
                  <a:pt x="378218" y="0"/>
                </a:lnTo>
                <a:close/>
              </a:path>
              <a:path w="756920" h="343534">
                <a:moveTo>
                  <a:pt x="709121" y="133819"/>
                </a:moveTo>
                <a:lnTo>
                  <a:pt x="378180" y="133819"/>
                </a:lnTo>
                <a:lnTo>
                  <a:pt x="403347" y="136689"/>
                </a:lnTo>
                <a:lnTo>
                  <a:pt x="423449" y="144614"/>
                </a:lnTo>
                <a:lnTo>
                  <a:pt x="436770" y="156569"/>
                </a:lnTo>
                <a:lnTo>
                  <a:pt x="441591" y="171526"/>
                </a:lnTo>
                <a:lnTo>
                  <a:pt x="436770" y="186490"/>
                </a:lnTo>
                <a:lnTo>
                  <a:pt x="423449" y="198448"/>
                </a:lnTo>
                <a:lnTo>
                  <a:pt x="403347" y="206375"/>
                </a:lnTo>
                <a:lnTo>
                  <a:pt x="378180" y="209245"/>
                </a:lnTo>
                <a:lnTo>
                  <a:pt x="709089" y="209245"/>
                </a:lnTo>
                <a:lnTo>
                  <a:pt x="747067" y="191783"/>
                </a:lnTo>
                <a:lnTo>
                  <a:pt x="756373" y="171500"/>
                </a:lnTo>
                <a:lnTo>
                  <a:pt x="755278" y="163711"/>
                </a:lnTo>
                <a:lnTo>
                  <a:pt x="752114" y="156875"/>
                </a:lnTo>
                <a:lnTo>
                  <a:pt x="747067" y="151275"/>
                </a:lnTo>
                <a:lnTo>
                  <a:pt x="740321" y="147193"/>
                </a:lnTo>
                <a:lnTo>
                  <a:pt x="709121" y="133819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object 36"/>
          <p:cNvSpPr/>
          <p:nvPr/>
        </p:nvSpPr>
        <p:spPr>
          <a:xfrm>
            <a:off x="5087290" y="1096374"/>
            <a:ext cx="78740" cy="27305"/>
          </a:xfrm>
          <a:custGeom>
            <a:avLst/>
            <a:gdLst/>
            <a:ahLst/>
            <a:cxnLst/>
            <a:rect l="l" t="t" r="r" b="b"/>
            <a:pathLst>
              <a:path w="78740" h="27304">
                <a:moveTo>
                  <a:pt x="39331" y="0"/>
                </a:moveTo>
                <a:lnTo>
                  <a:pt x="22304" y="1634"/>
                </a:lnTo>
                <a:lnTo>
                  <a:pt x="9993" y="5492"/>
                </a:lnTo>
                <a:lnTo>
                  <a:pt x="2518" y="10008"/>
                </a:lnTo>
                <a:lnTo>
                  <a:pt x="0" y="13614"/>
                </a:lnTo>
                <a:lnTo>
                  <a:pt x="2518" y="17229"/>
                </a:lnTo>
                <a:lnTo>
                  <a:pt x="9993" y="21753"/>
                </a:lnTo>
                <a:lnTo>
                  <a:pt x="22304" y="25617"/>
                </a:lnTo>
                <a:lnTo>
                  <a:pt x="39331" y="27254"/>
                </a:lnTo>
                <a:lnTo>
                  <a:pt x="56370" y="25617"/>
                </a:lnTo>
                <a:lnTo>
                  <a:pt x="68694" y="21753"/>
                </a:lnTo>
                <a:lnTo>
                  <a:pt x="76179" y="17229"/>
                </a:lnTo>
                <a:lnTo>
                  <a:pt x="78701" y="13614"/>
                </a:lnTo>
                <a:lnTo>
                  <a:pt x="76179" y="10008"/>
                </a:lnTo>
                <a:lnTo>
                  <a:pt x="68694" y="5492"/>
                </a:lnTo>
                <a:lnTo>
                  <a:pt x="56370" y="1634"/>
                </a:lnTo>
                <a:lnTo>
                  <a:pt x="39331" y="0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object 37"/>
          <p:cNvSpPr/>
          <p:nvPr/>
        </p:nvSpPr>
        <p:spPr>
          <a:xfrm>
            <a:off x="4724400" y="914400"/>
            <a:ext cx="804545" cy="657225"/>
          </a:xfrm>
          <a:custGeom>
            <a:avLst/>
            <a:gdLst/>
            <a:ahLst/>
            <a:cxnLst/>
            <a:rect l="l" t="t" r="r" b="b"/>
            <a:pathLst>
              <a:path w="804545" h="657225">
                <a:moveTo>
                  <a:pt x="402229" y="0"/>
                </a:moveTo>
                <a:lnTo>
                  <a:pt x="357035" y="9215"/>
                </a:lnTo>
                <a:lnTo>
                  <a:pt x="30670" y="149118"/>
                </a:lnTo>
                <a:lnTo>
                  <a:pt x="2208" y="180630"/>
                </a:lnTo>
                <a:lnTo>
                  <a:pt x="0" y="195587"/>
                </a:lnTo>
                <a:lnTo>
                  <a:pt x="2110" y="210242"/>
                </a:lnTo>
                <a:lnTo>
                  <a:pt x="30619" y="242044"/>
                </a:lnTo>
                <a:lnTo>
                  <a:pt x="69202" y="258592"/>
                </a:lnTo>
                <a:lnTo>
                  <a:pt x="69151" y="442373"/>
                </a:lnTo>
                <a:lnTo>
                  <a:pt x="58849" y="447757"/>
                </a:lnTo>
                <a:lnTo>
                  <a:pt x="50720" y="455920"/>
                </a:lnTo>
                <a:lnTo>
                  <a:pt x="45387" y="466251"/>
                </a:lnTo>
                <a:lnTo>
                  <a:pt x="43472" y="478136"/>
                </a:lnTo>
                <a:lnTo>
                  <a:pt x="44128" y="485164"/>
                </a:lnTo>
                <a:lnTo>
                  <a:pt x="46020" y="491764"/>
                </a:lnTo>
                <a:lnTo>
                  <a:pt x="49028" y="497815"/>
                </a:lnTo>
                <a:lnTo>
                  <a:pt x="53035" y="503193"/>
                </a:lnTo>
                <a:lnTo>
                  <a:pt x="48522" y="508450"/>
                </a:lnTo>
                <a:lnTo>
                  <a:pt x="44973" y="514456"/>
                </a:lnTo>
                <a:lnTo>
                  <a:pt x="42488" y="521108"/>
                </a:lnTo>
                <a:lnTo>
                  <a:pt x="41173" y="528301"/>
                </a:lnTo>
                <a:lnTo>
                  <a:pt x="31318" y="636924"/>
                </a:lnTo>
                <a:lnTo>
                  <a:pt x="33642" y="643858"/>
                </a:lnTo>
                <a:lnTo>
                  <a:pt x="43040" y="654158"/>
                </a:lnTo>
                <a:lnTo>
                  <a:pt x="49733" y="657104"/>
                </a:lnTo>
                <a:lnTo>
                  <a:pt x="112636" y="657104"/>
                </a:lnTo>
                <a:lnTo>
                  <a:pt x="119291" y="654158"/>
                </a:lnTo>
                <a:lnTo>
                  <a:pt x="128727" y="643858"/>
                </a:lnTo>
                <a:lnTo>
                  <a:pt x="131051" y="636924"/>
                </a:lnTo>
                <a:lnTo>
                  <a:pt x="130708" y="633012"/>
                </a:lnTo>
                <a:lnTo>
                  <a:pt x="56388" y="633012"/>
                </a:lnTo>
                <a:lnTo>
                  <a:pt x="56108" y="632746"/>
                </a:lnTo>
                <a:lnTo>
                  <a:pt x="55892" y="632504"/>
                </a:lnTo>
                <a:lnTo>
                  <a:pt x="65352" y="528301"/>
                </a:lnTo>
                <a:lnTo>
                  <a:pt x="65887" y="522141"/>
                </a:lnTo>
                <a:lnTo>
                  <a:pt x="72821" y="515842"/>
                </a:lnTo>
                <a:lnTo>
                  <a:pt x="117900" y="515842"/>
                </a:lnTo>
                <a:lnTo>
                  <a:pt x="117378" y="514451"/>
                </a:lnTo>
                <a:lnTo>
                  <a:pt x="113822" y="508445"/>
                </a:lnTo>
                <a:lnTo>
                  <a:pt x="109321" y="503193"/>
                </a:lnTo>
                <a:lnTo>
                  <a:pt x="113341" y="497815"/>
                </a:lnTo>
                <a:lnTo>
                  <a:pt x="116367" y="491763"/>
                </a:lnTo>
                <a:lnTo>
                  <a:pt x="73672" y="491763"/>
                </a:lnTo>
                <a:lnTo>
                  <a:pt x="67538" y="485641"/>
                </a:lnTo>
                <a:lnTo>
                  <a:pt x="67538" y="470567"/>
                </a:lnTo>
                <a:lnTo>
                  <a:pt x="73672" y="464483"/>
                </a:lnTo>
                <a:lnTo>
                  <a:pt x="116097" y="464483"/>
                </a:lnTo>
                <a:lnTo>
                  <a:pt x="111664" y="455920"/>
                </a:lnTo>
                <a:lnTo>
                  <a:pt x="103526" y="447757"/>
                </a:lnTo>
                <a:lnTo>
                  <a:pt x="93230" y="442373"/>
                </a:lnTo>
                <a:lnTo>
                  <a:pt x="93230" y="268879"/>
                </a:lnTo>
                <a:lnTo>
                  <a:pt x="154351" y="268879"/>
                </a:lnTo>
                <a:lnTo>
                  <a:pt x="117106" y="252915"/>
                </a:lnTo>
                <a:lnTo>
                  <a:pt x="216127" y="235707"/>
                </a:lnTo>
                <a:lnTo>
                  <a:pt x="76911" y="235707"/>
                </a:lnTo>
                <a:lnTo>
                  <a:pt x="40131" y="219921"/>
                </a:lnTo>
                <a:lnTo>
                  <a:pt x="33368" y="215845"/>
                </a:lnTo>
                <a:lnTo>
                  <a:pt x="28308" y="210242"/>
                </a:lnTo>
                <a:lnTo>
                  <a:pt x="25137" y="203388"/>
                </a:lnTo>
                <a:lnTo>
                  <a:pt x="24044" y="195562"/>
                </a:lnTo>
                <a:lnTo>
                  <a:pt x="25144" y="187772"/>
                </a:lnTo>
                <a:lnTo>
                  <a:pt x="366612" y="31326"/>
                </a:lnTo>
                <a:lnTo>
                  <a:pt x="402272" y="24061"/>
                </a:lnTo>
                <a:lnTo>
                  <a:pt x="482041" y="24061"/>
                </a:lnTo>
                <a:lnTo>
                  <a:pt x="447395" y="9215"/>
                </a:lnTo>
                <a:lnTo>
                  <a:pt x="425216" y="2298"/>
                </a:lnTo>
                <a:lnTo>
                  <a:pt x="402229" y="0"/>
                </a:lnTo>
                <a:close/>
              </a:path>
              <a:path w="804545" h="657225">
                <a:moveTo>
                  <a:pt x="117900" y="515842"/>
                </a:moveTo>
                <a:lnTo>
                  <a:pt x="89573" y="515842"/>
                </a:lnTo>
                <a:lnTo>
                  <a:pt x="96456" y="522141"/>
                </a:lnTo>
                <a:lnTo>
                  <a:pt x="106476" y="632504"/>
                </a:lnTo>
                <a:lnTo>
                  <a:pt x="106222" y="632746"/>
                </a:lnTo>
                <a:lnTo>
                  <a:pt x="105981" y="633012"/>
                </a:lnTo>
                <a:lnTo>
                  <a:pt x="130708" y="633012"/>
                </a:lnTo>
                <a:lnTo>
                  <a:pt x="121183" y="528301"/>
                </a:lnTo>
                <a:lnTo>
                  <a:pt x="119870" y="521106"/>
                </a:lnTo>
                <a:lnTo>
                  <a:pt x="117900" y="515842"/>
                </a:lnTo>
                <a:close/>
              </a:path>
              <a:path w="804545" h="657225">
                <a:moveTo>
                  <a:pt x="154351" y="268879"/>
                </a:moveTo>
                <a:lnTo>
                  <a:pt x="93230" y="268879"/>
                </a:lnTo>
                <a:lnTo>
                  <a:pt x="159092" y="297124"/>
                </a:lnTo>
                <a:lnTo>
                  <a:pt x="159093" y="390613"/>
                </a:lnTo>
                <a:lnTo>
                  <a:pt x="178128" y="444824"/>
                </a:lnTo>
                <a:lnTo>
                  <a:pt x="232994" y="490188"/>
                </a:lnTo>
                <a:lnTo>
                  <a:pt x="269637" y="506675"/>
                </a:lnTo>
                <a:lnTo>
                  <a:pt x="310751" y="518739"/>
                </a:lnTo>
                <a:lnTo>
                  <a:pt x="355296" y="526148"/>
                </a:lnTo>
                <a:lnTo>
                  <a:pt x="402234" y="528669"/>
                </a:lnTo>
                <a:lnTo>
                  <a:pt x="449162" y="526148"/>
                </a:lnTo>
                <a:lnTo>
                  <a:pt x="493701" y="518739"/>
                </a:lnTo>
                <a:lnTo>
                  <a:pt x="534813" y="506675"/>
                </a:lnTo>
                <a:lnTo>
                  <a:pt x="539448" y="504590"/>
                </a:lnTo>
                <a:lnTo>
                  <a:pt x="402234" y="504590"/>
                </a:lnTo>
                <a:lnTo>
                  <a:pt x="358281" y="502261"/>
                </a:lnTo>
                <a:lnTo>
                  <a:pt x="316703" y="495420"/>
                </a:lnTo>
                <a:lnTo>
                  <a:pt x="278472" y="484284"/>
                </a:lnTo>
                <a:lnTo>
                  <a:pt x="221080" y="453938"/>
                </a:lnTo>
                <a:lnTo>
                  <a:pt x="190601" y="419506"/>
                </a:lnTo>
                <a:lnTo>
                  <a:pt x="184099" y="400869"/>
                </a:lnTo>
                <a:lnTo>
                  <a:pt x="219022" y="400869"/>
                </a:lnTo>
                <a:lnTo>
                  <a:pt x="218241" y="400354"/>
                </a:lnTo>
                <a:lnTo>
                  <a:pt x="198978" y="381105"/>
                </a:lnTo>
                <a:lnTo>
                  <a:pt x="187147" y="360451"/>
                </a:lnTo>
                <a:lnTo>
                  <a:pt x="183121" y="338869"/>
                </a:lnTo>
                <a:lnTo>
                  <a:pt x="183121" y="307424"/>
                </a:lnTo>
                <a:lnTo>
                  <a:pt x="244279" y="307424"/>
                </a:lnTo>
                <a:lnTo>
                  <a:pt x="154351" y="268879"/>
                </a:lnTo>
                <a:close/>
              </a:path>
              <a:path w="804545" h="657225">
                <a:moveTo>
                  <a:pt x="643643" y="400577"/>
                </a:moveTo>
                <a:lnTo>
                  <a:pt x="620420" y="400577"/>
                </a:lnTo>
                <a:lnTo>
                  <a:pt x="613988" y="419305"/>
                </a:lnTo>
                <a:lnTo>
                  <a:pt x="601591" y="437185"/>
                </a:lnTo>
                <a:lnTo>
                  <a:pt x="559930" y="469068"/>
                </a:lnTo>
                <a:lnTo>
                  <a:pt x="487773" y="495420"/>
                </a:lnTo>
                <a:lnTo>
                  <a:pt x="446192" y="502261"/>
                </a:lnTo>
                <a:lnTo>
                  <a:pt x="402234" y="504590"/>
                </a:lnTo>
                <a:lnTo>
                  <a:pt x="539448" y="504590"/>
                </a:lnTo>
                <a:lnTo>
                  <a:pt x="571461" y="490188"/>
                </a:lnTo>
                <a:lnTo>
                  <a:pt x="603132" y="468970"/>
                </a:lnTo>
                <a:lnTo>
                  <a:pt x="626322" y="444824"/>
                </a:lnTo>
                <a:lnTo>
                  <a:pt x="640574" y="418372"/>
                </a:lnTo>
                <a:lnTo>
                  <a:pt x="643643" y="400577"/>
                </a:lnTo>
                <a:close/>
              </a:path>
              <a:path w="804545" h="657225">
                <a:moveTo>
                  <a:pt x="116097" y="464483"/>
                </a:moveTo>
                <a:lnTo>
                  <a:pt x="88722" y="464483"/>
                </a:lnTo>
                <a:lnTo>
                  <a:pt x="94856" y="470567"/>
                </a:lnTo>
                <a:lnTo>
                  <a:pt x="94856" y="485641"/>
                </a:lnTo>
                <a:lnTo>
                  <a:pt x="88722" y="491763"/>
                </a:lnTo>
                <a:lnTo>
                  <a:pt x="116367" y="491763"/>
                </a:lnTo>
                <a:lnTo>
                  <a:pt x="118272" y="485164"/>
                </a:lnTo>
                <a:lnTo>
                  <a:pt x="118935" y="478136"/>
                </a:lnTo>
                <a:lnTo>
                  <a:pt x="117012" y="466251"/>
                </a:lnTo>
                <a:lnTo>
                  <a:pt x="116097" y="464483"/>
                </a:lnTo>
                <a:close/>
              </a:path>
              <a:path w="804545" h="657225">
                <a:moveTo>
                  <a:pt x="219022" y="400869"/>
                </a:moveTo>
                <a:lnTo>
                  <a:pt x="184099" y="400869"/>
                </a:lnTo>
                <a:lnTo>
                  <a:pt x="194005" y="411143"/>
                </a:lnTo>
                <a:lnTo>
                  <a:pt x="232994" y="438817"/>
                </a:lnTo>
                <a:lnTo>
                  <a:pt x="269637" y="455315"/>
                </a:lnTo>
                <a:lnTo>
                  <a:pt x="310751" y="467392"/>
                </a:lnTo>
                <a:lnTo>
                  <a:pt x="355296" y="474810"/>
                </a:lnTo>
                <a:lnTo>
                  <a:pt x="402234" y="477336"/>
                </a:lnTo>
                <a:lnTo>
                  <a:pt x="415588" y="477132"/>
                </a:lnTo>
                <a:lnTo>
                  <a:pt x="455104" y="474110"/>
                </a:lnTo>
                <a:lnTo>
                  <a:pt x="466273" y="467392"/>
                </a:lnTo>
                <a:lnTo>
                  <a:pt x="466257" y="466251"/>
                </a:lnTo>
                <a:lnTo>
                  <a:pt x="464743" y="454069"/>
                </a:lnTo>
                <a:lnTo>
                  <a:pt x="463667" y="453231"/>
                </a:lnTo>
                <a:lnTo>
                  <a:pt x="402234" y="453231"/>
                </a:lnTo>
                <a:lnTo>
                  <a:pt x="358281" y="450901"/>
                </a:lnTo>
                <a:lnTo>
                  <a:pt x="316703" y="444058"/>
                </a:lnTo>
                <a:lnTo>
                  <a:pt x="278472" y="432925"/>
                </a:lnTo>
                <a:lnTo>
                  <a:pt x="244563" y="417722"/>
                </a:lnTo>
                <a:lnTo>
                  <a:pt x="219022" y="400869"/>
                </a:lnTo>
                <a:close/>
              </a:path>
              <a:path w="804545" h="657225">
                <a:moveTo>
                  <a:pt x="458724" y="449383"/>
                </a:moveTo>
                <a:lnTo>
                  <a:pt x="414858" y="453039"/>
                </a:lnTo>
                <a:lnTo>
                  <a:pt x="402234" y="453231"/>
                </a:lnTo>
                <a:lnTo>
                  <a:pt x="463667" y="453231"/>
                </a:lnTo>
                <a:lnTo>
                  <a:pt x="458724" y="449383"/>
                </a:lnTo>
                <a:close/>
              </a:path>
              <a:path w="804545" h="657225">
                <a:moveTo>
                  <a:pt x="645392" y="307424"/>
                </a:moveTo>
                <a:lnTo>
                  <a:pt x="621360" y="307424"/>
                </a:lnTo>
                <a:lnTo>
                  <a:pt x="621360" y="338869"/>
                </a:lnTo>
                <a:lnTo>
                  <a:pt x="616659" y="361972"/>
                </a:lnTo>
                <a:lnTo>
                  <a:pt x="602967" y="384054"/>
                </a:lnTo>
                <a:lnTo>
                  <a:pt x="580898" y="404394"/>
                </a:lnTo>
                <a:lnTo>
                  <a:pt x="551065" y="422268"/>
                </a:lnTo>
                <a:lnTo>
                  <a:pt x="545071" y="425202"/>
                </a:lnTo>
                <a:lnTo>
                  <a:pt x="542594" y="432403"/>
                </a:lnTo>
                <a:lnTo>
                  <a:pt x="545553" y="438385"/>
                </a:lnTo>
                <a:lnTo>
                  <a:pt x="547598" y="442665"/>
                </a:lnTo>
                <a:lnTo>
                  <a:pt x="551929" y="445141"/>
                </a:lnTo>
                <a:lnTo>
                  <a:pt x="558126" y="445141"/>
                </a:lnTo>
                <a:lnTo>
                  <a:pt x="559943" y="444747"/>
                </a:lnTo>
                <a:lnTo>
                  <a:pt x="595031" y="423861"/>
                </a:lnTo>
                <a:lnTo>
                  <a:pt x="620420" y="400577"/>
                </a:lnTo>
                <a:lnTo>
                  <a:pt x="643643" y="400577"/>
                </a:lnTo>
                <a:lnTo>
                  <a:pt x="645362" y="390613"/>
                </a:lnTo>
                <a:lnTo>
                  <a:pt x="645392" y="307424"/>
                </a:lnTo>
                <a:close/>
              </a:path>
              <a:path w="804545" h="657225">
                <a:moveTo>
                  <a:pt x="244279" y="307424"/>
                </a:moveTo>
                <a:lnTo>
                  <a:pt x="183121" y="307424"/>
                </a:lnTo>
                <a:lnTo>
                  <a:pt x="357060" y="381971"/>
                </a:lnTo>
                <a:lnTo>
                  <a:pt x="368008" y="386000"/>
                </a:lnTo>
                <a:lnTo>
                  <a:pt x="379244" y="388882"/>
                </a:lnTo>
                <a:lnTo>
                  <a:pt x="390675" y="390614"/>
                </a:lnTo>
                <a:lnTo>
                  <a:pt x="402208" y="391192"/>
                </a:lnTo>
                <a:lnTo>
                  <a:pt x="413766" y="390613"/>
                </a:lnTo>
                <a:lnTo>
                  <a:pt x="425226" y="388879"/>
                </a:lnTo>
                <a:lnTo>
                  <a:pt x="436482" y="385989"/>
                </a:lnTo>
                <a:lnTo>
                  <a:pt x="447433" y="381946"/>
                </a:lnTo>
                <a:lnTo>
                  <a:pt x="482035" y="367120"/>
                </a:lnTo>
                <a:lnTo>
                  <a:pt x="402243" y="367120"/>
                </a:lnTo>
                <a:lnTo>
                  <a:pt x="384066" y="365295"/>
                </a:lnTo>
                <a:lnTo>
                  <a:pt x="366530" y="359823"/>
                </a:lnTo>
                <a:lnTo>
                  <a:pt x="244279" y="307424"/>
                </a:lnTo>
                <a:close/>
              </a:path>
              <a:path w="804545" h="657225">
                <a:moveTo>
                  <a:pt x="482041" y="24061"/>
                </a:moveTo>
                <a:lnTo>
                  <a:pt x="402272" y="24061"/>
                </a:lnTo>
                <a:lnTo>
                  <a:pt x="411391" y="24518"/>
                </a:lnTo>
                <a:lnTo>
                  <a:pt x="420433" y="25888"/>
                </a:lnTo>
                <a:lnTo>
                  <a:pt x="764362" y="171254"/>
                </a:lnTo>
                <a:lnTo>
                  <a:pt x="780411" y="195587"/>
                </a:lnTo>
                <a:lnTo>
                  <a:pt x="779314" y="203399"/>
                </a:lnTo>
                <a:lnTo>
                  <a:pt x="437906" y="359835"/>
                </a:lnTo>
                <a:lnTo>
                  <a:pt x="402243" y="367120"/>
                </a:lnTo>
                <a:lnTo>
                  <a:pt x="482035" y="367120"/>
                </a:lnTo>
                <a:lnTo>
                  <a:pt x="621360" y="307424"/>
                </a:lnTo>
                <a:lnTo>
                  <a:pt x="645392" y="307424"/>
                </a:lnTo>
                <a:lnTo>
                  <a:pt x="645388" y="297124"/>
                </a:lnTo>
                <a:lnTo>
                  <a:pt x="773873" y="242044"/>
                </a:lnTo>
                <a:lnTo>
                  <a:pt x="802267" y="210552"/>
                </a:lnTo>
                <a:lnTo>
                  <a:pt x="804481" y="195562"/>
                </a:lnTo>
                <a:lnTo>
                  <a:pt x="802374" y="180940"/>
                </a:lnTo>
                <a:lnTo>
                  <a:pt x="802281" y="180630"/>
                </a:lnTo>
                <a:lnTo>
                  <a:pt x="796250" y="167678"/>
                </a:lnTo>
                <a:lnTo>
                  <a:pt x="786613" y="156905"/>
                </a:lnTo>
                <a:lnTo>
                  <a:pt x="773874" y="149118"/>
                </a:lnTo>
                <a:lnTo>
                  <a:pt x="482041" y="24061"/>
                </a:lnTo>
                <a:close/>
              </a:path>
              <a:path w="804545" h="657225">
                <a:moveTo>
                  <a:pt x="402234" y="157881"/>
                </a:moveTo>
                <a:lnTo>
                  <a:pt x="379192" y="160261"/>
                </a:lnTo>
                <a:lnTo>
                  <a:pt x="360205" y="166889"/>
                </a:lnTo>
                <a:lnTo>
                  <a:pt x="346554" y="176998"/>
                </a:lnTo>
                <a:lnTo>
                  <a:pt x="339521" y="189822"/>
                </a:lnTo>
                <a:lnTo>
                  <a:pt x="78358" y="235237"/>
                </a:lnTo>
                <a:lnTo>
                  <a:pt x="77622" y="235427"/>
                </a:lnTo>
                <a:lnTo>
                  <a:pt x="76911" y="235707"/>
                </a:lnTo>
                <a:lnTo>
                  <a:pt x="216127" y="235707"/>
                </a:lnTo>
                <a:lnTo>
                  <a:pt x="345694" y="213190"/>
                </a:lnTo>
                <a:lnTo>
                  <a:pt x="457873" y="213190"/>
                </a:lnTo>
                <a:lnTo>
                  <a:pt x="460811" y="210552"/>
                </a:lnTo>
                <a:lnTo>
                  <a:pt x="461238" y="209227"/>
                </a:lnTo>
                <a:lnTo>
                  <a:pt x="402234" y="209227"/>
                </a:lnTo>
                <a:lnTo>
                  <a:pt x="385199" y="207591"/>
                </a:lnTo>
                <a:lnTo>
                  <a:pt x="372884" y="203727"/>
                </a:lnTo>
                <a:lnTo>
                  <a:pt x="365408" y="199203"/>
                </a:lnTo>
                <a:lnTo>
                  <a:pt x="362889" y="195587"/>
                </a:lnTo>
                <a:lnTo>
                  <a:pt x="365408" y="191981"/>
                </a:lnTo>
                <a:lnTo>
                  <a:pt x="372884" y="187466"/>
                </a:lnTo>
                <a:lnTo>
                  <a:pt x="385199" y="183607"/>
                </a:lnTo>
                <a:lnTo>
                  <a:pt x="402234" y="181973"/>
                </a:lnTo>
                <a:lnTo>
                  <a:pt x="461244" y="181973"/>
                </a:lnTo>
                <a:lnTo>
                  <a:pt x="460811" y="180630"/>
                </a:lnTo>
                <a:lnTo>
                  <a:pt x="447492" y="168676"/>
                </a:lnTo>
                <a:lnTo>
                  <a:pt x="427394" y="160751"/>
                </a:lnTo>
                <a:lnTo>
                  <a:pt x="402234" y="157881"/>
                </a:lnTo>
                <a:close/>
              </a:path>
              <a:path w="804545" h="657225">
                <a:moveTo>
                  <a:pt x="457873" y="213190"/>
                </a:moveTo>
                <a:lnTo>
                  <a:pt x="345694" y="213190"/>
                </a:lnTo>
                <a:lnTo>
                  <a:pt x="355301" y="221466"/>
                </a:lnTo>
                <a:lnTo>
                  <a:pt x="368320" y="227811"/>
                </a:lnTo>
                <a:lnTo>
                  <a:pt x="384161" y="231874"/>
                </a:lnTo>
                <a:lnTo>
                  <a:pt x="402234" y="233306"/>
                </a:lnTo>
                <a:lnTo>
                  <a:pt x="427394" y="230436"/>
                </a:lnTo>
                <a:lnTo>
                  <a:pt x="447492" y="222510"/>
                </a:lnTo>
                <a:lnTo>
                  <a:pt x="457873" y="213190"/>
                </a:lnTo>
                <a:close/>
              </a:path>
              <a:path w="804545" h="657225">
                <a:moveTo>
                  <a:pt x="461244" y="181973"/>
                </a:moveTo>
                <a:lnTo>
                  <a:pt x="402234" y="181973"/>
                </a:lnTo>
                <a:lnTo>
                  <a:pt x="419265" y="183607"/>
                </a:lnTo>
                <a:lnTo>
                  <a:pt x="431585" y="187466"/>
                </a:lnTo>
                <a:lnTo>
                  <a:pt x="439069" y="191981"/>
                </a:lnTo>
                <a:lnTo>
                  <a:pt x="441591" y="195587"/>
                </a:lnTo>
                <a:lnTo>
                  <a:pt x="439069" y="199203"/>
                </a:lnTo>
                <a:lnTo>
                  <a:pt x="431585" y="203727"/>
                </a:lnTo>
                <a:lnTo>
                  <a:pt x="419265" y="207591"/>
                </a:lnTo>
                <a:lnTo>
                  <a:pt x="402234" y="209227"/>
                </a:lnTo>
                <a:lnTo>
                  <a:pt x="461238" y="209227"/>
                </a:lnTo>
                <a:lnTo>
                  <a:pt x="465632" y="195587"/>
                </a:lnTo>
                <a:lnTo>
                  <a:pt x="461244" y="181973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object 38"/>
          <p:cNvSpPr/>
          <p:nvPr/>
        </p:nvSpPr>
        <p:spPr>
          <a:xfrm>
            <a:off x="5203292" y="1349272"/>
            <a:ext cx="52705" cy="33020"/>
          </a:xfrm>
          <a:custGeom>
            <a:avLst/>
            <a:gdLst/>
            <a:ahLst/>
            <a:cxnLst/>
            <a:rect l="l" t="t" r="r" b="b"/>
            <a:pathLst>
              <a:path w="52704" h="33020">
                <a:moveTo>
                  <a:pt x="41617" y="0"/>
                </a:moveTo>
                <a:lnTo>
                  <a:pt x="4038" y="10274"/>
                </a:lnTo>
                <a:lnTo>
                  <a:pt x="0" y="16700"/>
                </a:lnTo>
                <a:lnTo>
                  <a:pt x="1524" y="23202"/>
                </a:lnTo>
                <a:lnTo>
                  <a:pt x="2794" y="28790"/>
                </a:lnTo>
                <a:lnTo>
                  <a:pt x="7734" y="32537"/>
                </a:lnTo>
                <a:lnTo>
                  <a:pt x="13220" y="32537"/>
                </a:lnTo>
                <a:lnTo>
                  <a:pt x="15036" y="32423"/>
                </a:lnTo>
                <a:lnTo>
                  <a:pt x="52412" y="16205"/>
                </a:lnTo>
                <a:lnTo>
                  <a:pt x="48387" y="3517"/>
                </a:lnTo>
                <a:lnTo>
                  <a:pt x="416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object 44"/>
          <p:cNvSpPr/>
          <p:nvPr/>
        </p:nvSpPr>
        <p:spPr>
          <a:xfrm>
            <a:off x="0" y="152400"/>
            <a:ext cx="5325110" cy="484721"/>
          </a:xfrm>
          <a:custGeom>
            <a:avLst/>
            <a:gdLst/>
            <a:ahLst/>
            <a:cxnLst/>
            <a:rect l="l" t="t" r="r" b="b"/>
            <a:pathLst>
              <a:path w="4529455" h="886460">
                <a:moveTo>
                  <a:pt x="4528870" y="886358"/>
                </a:moveTo>
                <a:lnTo>
                  <a:pt x="0" y="886358"/>
                </a:lnTo>
                <a:lnTo>
                  <a:pt x="0" y="0"/>
                </a:lnTo>
                <a:lnTo>
                  <a:pt x="4528870" y="0"/>
                </a:lnTo>
                <a:lnTo>
                  <a:pt x="4528870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71" name="object 45"/>
          <p:cNvSpPr/>
          <p:nvPr/>
        </p:nvSpPr>
        <p:spPr>
          <a:xfrm>
            <a:off x="5325110" y="152400"/>
            <a:ext cx="313690" cy="484721"/>
          </a:xfrm>
          <a:custGeom>
            <a:avLst/>
            <a:gdLst/>
            <a:ahLst/>
            <a:cxnLst/>
            <a:rect l="l" t="t" r="r" b="b"/>
            <a:pathLst>
              <a:path w="313689" h="886460">
                <a:moveTo>
                  <a:pt x="313626" y="886358"/>
                </a:moveTo>
                <a:lnTo>
                  <a:pt x="0" y="886358"/>
                </a:lnTo>
                <a:lnTo>
                  <a:pt x="0" y="0"/>
                </a:lnTo>
                <a:lnTo>
                  <a:pt x="313626" y="0"/>
                </a:lnTo>
                <a:lnTo>
                  <a:pt x="313626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72" name="object 46"/>
          <p:cNvSpPr txBox="1"/>
          <p:nvPr/>
        </p:nvSpPr>
        <p:spPr>
          <a:xfrm>
            <a:off x="240772" y="249381"/>
            <a:ext cx="5093228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b="1" spc="-150" dirty="0">
                <a:solidFill>
                  <a:srgbClr val="FFFFFF"/>
                </a:solidFill>
                <a:latin typeface="Arial"/>
                <a:cs typeface="Arial"/>
              </a:rPr>
              <a:t>LOGROS   </a:t>
            </a:r>
            <a:r>
              <a:rPr lang="es-HN" sz="2250" b="1" spc="-150" dirty="0">
                <a:solidFill>
                  <a:srgbClr val="FFFFFF"/>
                </a:solidFill>
                <a:latin typeface="Arial"/>
                <a:cs typeface="Arial"/>
              </a:rPr>
              <a:t>ESTUDIANTILES</a:t>
            </a:r>
            <a:endParaRPr sz="2250" spc="-150" dirty="0">
              <a:latin typeface="Arial"/>
              <a:cs typeface="Arial"/>
            </a:endParaRPr>
          </a:p>
        </p:txBody>
      </p:sp>
      <p:sp>
        <p:nvSpPr>
          <p:cNvPr id="173" name="object 2"/>
          <p:cNvSpPr txBox="1"/>
          <p:nvPr/>
        </p:nvSpPr>
        <p:spPr>
          <a:xfrm>
            <a:off x="1206709" y="4347822"/>
            <a:ext cx="427524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COBERTURA  A  NIVEL  NACIONAL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object 3"/>
          <p:cNvSpPr txBox="1"/>
          <p:nvPr/>
        </p:nvSpPr>
        <p:spPr>
          <a:xfrm>
            <a:off x="1206710" y="4724400"/>
            <a:ext cx="7508486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0025" indent="-187325">
              <a:lnSpc>
                <a:spcPct val="100000"/>
              </a:lnSpc>
              <a:buChar char="o"/>
              <a:tabLst>
                <a:tab pos="248920" algn="l"/>
                <a:tab pos="249554" algn="l"/>
              </a:tabLst>
            </a:pP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 Educativas Regionales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8920" indent="-236220">
              <a:lnSpc>
                <a:spcPct val="100000"/>
              </a:lnSpc>
              <a:buChar char="o"/>
              <a:tabLst>
                <a:tab pos="248920" algn="l"/>
                <a:tab pos="249554" algn="l"/>
              </a:tabLst>
            </a:pP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Cinco Telecentros (Roatán, Ocotepeque, Choloma, Gracias y </a:t>
            </a: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  Cortés)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0025" marR="836930" indent="-187325">
              <a:lnSpc>
                <a:spcPct val="100000"/>
              </a:lnSpc>
              <a:buChar char="o"/>
              <a:tabLst>
                <a:tab pos="248920" algn="l"/>
                <a:tab pos="249554" algn="l"/>
              </a:tabLst>
            </a:pP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Re-estructuración y modernización de la Educación a Distancia  (Choluteca, Juticalpa, Siguatepeque, El </a:t>
            </a:r>
            <a:r>
              <a:rPr lang="es-ES"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Progreso</a:t>
            </a:r>
            <a:r>
              <a:rPr sz="160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Paraíso,  Tegucigalpa, La Entrada, Tocoa)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object 14"/>
          <p:cNvSpPr/>
          <p:nvPr/>
        </p:nvSpPr>
        <p:spPr>
          <a:xfrm>
            <a:off x="304800" y="4689475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55" y="1549"/>
                </a:lnTo>
                <a:lnTo>
                  <a:pt x="5778" y="5780"/>
                </a:lnTo>
                <a:lnTo>
                  <a:pt x="1549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49" y="937078"/>
                </a:lnTo>
                <a:lnTo>
                  <a:pt x="5778" y="943367"/>
                </a:lnTo>
                <a:lnTo>
                  <a:pt x="12055" y="947605"/>
                </a:lnTo>
                <a:lnTo>
                  <a:pt x="19748" y="949159"/>
                </a:lnTo>
                <a:lnTo>
                  <a:pt x="692086" y="949159"/>
                </a:lnTo>
                <a:lnTo>
                  <a:pt x="699791" y="947605"/>
                </a:lnTo>
                <a:lnTo>
                  <a:pt x="706080" y="943367"/>
                </a:lnTo>
                <a:lnTo>
                  <a:pt x="710319" y="937078"/>
                </a:lnTo>
                <a:lnTo>
                  <a:pt x="711873" y="929373"/>
                </a:lnTo>
                <a:lnTo>
                  <a:pt x="711873" y="235839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object 15"/>
          <p:cNvSpPr/>
          <p:nvPr/>
        </p:nvSpPr>
        <p:spPr>
          <a:xfrm>
            <a:off x="818932" y="4689475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2"/>
                </a:lnTo>
                <a:lnTo>
                  <a:pt x="5781" y="231501"/>
                </a:lnTo>
                <a:lnTo>
                  <a:pt x="12065" y="235743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object 16"/>
          <p:cNvSpPr txBox="1"/>
          <p:nvPr/>
        </p:nvSpPr>
        <p:spPr>
          <a:xfrm>
            <a:off x="343414" y="4897832"/>
            <a:ext cx="637121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sz="4200" spc="-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object 21"/>
          <p:cNvSpPr/>
          <p:nvPr/>
        </p:nvSpPr>
        <p:spPr>
          <a:xfrm>
            <a:off x="2590800" y="6166860"/>
            <a:ext cx="2040559" cy="10721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object 22"/>
          <p:cNvSpPr/>
          <p:nvPr/>
        </p:nvSpPr>
        <p:spPr>
          <a:xfrm>
            <a:off x="6102947" y="6280578"/>
            <a:ext cx="138430" cy="74930"/>
          </a:xfrm>
          <a:custGeom>
            <a:avLst/>
            <a:gdLst/>
            <a:ahLst/>
            <a:cxnLst/>
            <a:rect l="l" t="t" r="r" b="b"/>
            <a:pathLst>
              <a:path w="138429" h="74929">
                <a:moveTo>
                  <a:pt x="126974" y="0"/>
                </a:moveTo>
                <a:lnTo>
                  <a:pt x="87612" y="14598"/>
                </a:lnTo>
                <a:lnTo>
                  <a:pt x="51557" y="30778"/>
                </a:lnTo>
                <a:lnTo>
                  <a:pt x="2374" y="54838"/>
                </a:lnTo>
                <a:lnTo>
                  <a:pt x="0" y="62217"/>
                </a:lnTo>
                <a:lnTo>
                  <a:pt x="3035" y="68249"/>
                </a:lnTo>
                <a:lnTo>
                  <a:pt x="5219" y="72504"/>
                </a:lnTo>
                <a:lnTo>
                  <a:pt x="9550" y="74942"/>
                </a:lnTo>
                <a:lnTo>
                  <a:pt x="15862" y="74942"/>
                </a:lnTo>
                <a:lnTo>
                  <a:pt x="17779" y="74536"/>
                </a:lnTo>
                <a:lnTo>
                  <a:pt x="19557" y="73596"/>
                </a:lnTo>
                <a:lnTo>
                  <a:pt x="31773" y="67503"/>
                </a:lnTo>
                <a:lnTo>
                  <a:pt x="60642" y="53589"/>
                </a:lnTo>
                <a:lnTo>
                  <a:pt x="96046" y="37629"/>
                </a:lnTo>
                <a:lnTo>
                  <a:pt x="127863" y="25400"/>
                </a:lnTo>
                <a:lnTo>
                  <a:pt x="134315" y="23380"/>
                </a:lnTo>
                <a:lnTo>
                  <a:pt x="137896" y="16459"/>
                </a:lnTo>
                <a:lnTo>
                  <a:pt x="133819" y="3606"/>
                </a:lnTo>
                <a:lnTo>
                  <a:pt x="126974" y="0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object 23"/>
          <p:cNvSpPr/>
          <p:nvPr/>
        </p:nvSpPr>
        <p:spPr>
          <a:xfrm>
            <a:off x="6102947" y="6133652"/>
            <a:ext cx="138430" cy="75565"/>
          </a:xfrm>
          <a:custGeom>
            <a:avLst/>
            <a:gdLst/>
            <a:ahLst/>
            <a:cxnLst/>
            <a:rect l="l" t="t" r="r" b="b"/>
            <a:pathLst>
              <a:path w="138429" h="75564">
                <a:moveTo>
                  <a:pt x="126974" y="0"/>
                </a:moveTo>
                <a:lnTo>
                  <a:pt x="87619" y="14582"/>
                </a:lnTo>
                <a:lnTo>
                  <a:pt x="51563" y="30765"/>
                </a:lnTo>
                <a:lnTo>
                  <a:pt x="2387" y="54851"/>
                </a:lnTo>
                <a:lnTo>
                  <a:pt x="0" y="62204"/>
                </a:lnTo>
                <a:lnTo>
                  <a:pt x="3048" y="68249"/>
                </a:lnTo>
                <a:lnTo>
                  <a:pt x="5219" y="72491"/>
                </a:lnTo>
                <a:lnTo>
                  <a:pt x="9550" y="74942"/>
                </a:lnTo>
                <a:lnTo>
                  <a:pt x="15849" y="74942"/>
                </a:lnTo>
                <a:lnTo>
                  <a:pt x="17792" y="74510"/>
                </a:lnTo>
                <a:lnTo>
                  <a:pt x="19557" y="73609"/>
                </a:lnTo>
                <a:lnTo>
                  <a:pt x="31780" y="67499"/>
                </a:lnTo>
                <a:lnTo>
                  <a:pt x="60653" y="53576"/>
                </a:lnTo>
                <a:lnTo>
                  <a:pt x="96058" y="37617"/>
                </a:lnTo>
                <a:lnTo>
                  <a:pt x="127876" y="25399"/>
                </a:lnTo>
                <a:lnTo>
                  <a:pt x="134327" y="23355"/>
                </a:lnTo>
                <a:lnTo>
                  <a:pt x="137909" y="16471"/>
                </a:lnTo>
                <a:lnTo>
                  <a:pt x="133832" y="3581"/>
                </a:lnTo>
                <a:lnTo>
                  <a:pt x="126974" y="0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object 24"/>
          <p:cNvSpPr/>
          <p:nvPr/>
        </p:nvSpPr>
        <p:spPr>
          <a:xfrm>
            <a:off x="5688355" y="5999781"/>
            <a:ext cx="734695" cy="735965"/>
          </a:xfrm>
          <a:custGeom>
            <a:avLst/>
            <a:gdLst/>
            <a:ahLst/>
            <a:cxnLst/>
            <a:rect l="l" t="t" r="r" b="b"/>
            <a:pathLst>
              <a:path w="734695" h="735965">
                <a:moveTo>
                  <a:pt x="19011" y="184302"/>
                </a:moveTo>
                <a:lnTo>
                  <a:pt x="5486" y="184302"/>
                </a:lnTo>
                <a:lnTo>
                  <a:pt x="0" y="189814"/>
                </a:lnTo>
                <a:lnTo>
                  <a:pt x="0" y="674132"/>
                </a:lnTo>
                <a:lnTo>
                  <a:pt x="4817" y="697938"/>
                </a:lnTo>
                <a:lnTo>
                  <a:pt x="17946" y="717398"/>
                </a:lnTo>
                <a:lnTo>
                  <a:pt x="37402" y="730528"/>
                </a:lnTo>
                <a:lnTo>
                  <a:pt x="61201" y="735346"/>
                </a:lnTo>
                <a:lnTo>
                  <a:pt x="673480" y="735346"/>
                </a:lnTo>
                <a:lnTo>
                  <a:pt x="697277" y="730528"/>
                </a:lnTo>
                <a:lnTo>
                  <a:pt x="716729" y="717398"/>
                </a:lnTo>
                <a:lnTo>
                  <a:pt x="721155" y="710835"/>
                </a:lnTo>
                <a:lnTo>
                  <a:pt x="61201" y="710835"/>
                </a:lnTo>
                <a:lnTo>
                  <a:pt x="46927" y="707947"/>
                </a:lnTo>
                <a:lnTo>
                  <a:pt x="35250" y="700075"/>
                </a:lnTo>
                <a:lnTo>
                  <a:pt x="27366" y="688407"/>
                </a:lnTo>
                <a:lnTo>
                  <a:pt x="24472" y="674132"/>
                </a:lnTo>
                <a:lnTo>
                  <a:pt x="24472" y="189814"/>
                </a:lnTo>
                <a:lnTo>
                  <a:pt x="19011" y="184302"/>
                </a:lnTo>
                <a:close/>
              </a:path>
              <a:path w="734695" h="735965">
                <a:moveTo>
                  <a:pt x="489800" y="661877"/>
                </a:moveTo>
                <a:lnTo>
                  <a:pt x="257124" y="661877"/>
                </a:lnTo>
                <a:lnTo>
                  <a:pt x="289223" y="664149"/>
                </a:lnTo>
                <a:lnTo>
                  <a:pt x="317301" y="669620"/>
                </a:lnTo>
                <a:lnTo>
                  <a:pt x="339786" y="676268"/>
                </a:lnTo>
                <a:lnTo>
                  <a:pt x="355007" y="682033"/>
                </a:lnTo>
                <a:lnTo>
                  <a:pt x="355104" y="710835"/>
                </a:lnTo>
                <a:lnTo>
                  <a:pt x="379615" y="710835"/>
                </a:lnTo>
                <a:lnTo>
                  <a:pt x="379615" y="682679"/>
                </a:lnTo>
                <a:lnTo>
                  <a:pt x="397910" y="676798"/>
                </a:lnTo>
                <a:lnTo>
                  <a:pt x="424202" y="669939"/>
                </a:lnTo>
                <a:lnTo>
                  <a:pt x="455746" y="664250"/>
                </a:lnTo>
                <a:lnTo>
                  <a:pt x="489800" y="661877"/>
                </a:lnTo>
                <a:close/>
              </a:path>
              <a:path w="734695" h="735965">
                <a:moveTo>
                  <a:pt x="729208" y="184302"/>
                </a:moveTo>
                <a:lnTo>
                  <a:pt x="715708" y="184302"/>
                </a:lnTo>
                <a:lnTo>
                  <a:pt x="710196" y="189814"/>
                </a:lnTo>
                <a:lnTo>
                  <a:pt x="710196" y="674132"/>
                </a:lnTo>
                <a:lnTo>
                  <a:pt x="707306" y="688407"/>
                </a:lnTo>
                <a:lnTo>
                  <a:pt x="699430" y="700075"/>
                </a:lnTo>
                <a:lnTo>
                  <a:pt x="687758" y="707947"/>
                </a:lnTo>
                <a:lnTo>
                  <a:pt x="673480" y="710835"/>
                </a:lnTo>
                <a:lnTo>
                  <a:pt x="721155" y="710835"/>
                </a:lnTo>
                <a:lnTo>
                  <a:pt x="729854" y="697938"/>
                </a:lnTo>
                <a:lnTo>
                  <a:pt x="734669" y="674132"/>
                </a:lnTo>
                <a:lnTo>
                  <a:pt x="734669" y="189814"/>
                </a:lnTo>
                <a:lnTo>
                  <a:pt x="729208" y="184302"/>
                </a:lnTo>
                <a:close/>
              </a:path>
              <a:path w="734695" h="735965">
                <a:moveTo>
                  <a:pt x="685673" y="661877"/>
                </a:moveTo>
                <a:lnTo>
                  <a:pt x="489800" y="661877"/>
                </a:lnTo>
                <a:lnTo>
                  <a:pt x="562787" y="665568"/>
                </a:lnTo>
                <a:lnTo>
                  <a:pt x="619425" y="673708"/>
                </a:lnTo>
                <a:lnTo>
                  <a:pt x="656205" y="681899"/>
                </a:lnTo>
                <a:lnTo>
                  <a:pt x="669620" y="685740"/>
                </a:lnTo>
                <a:lnTo>
                  <a:pt x="673290" y="686959"/>
                </a:lnTo>
                <a:lnTo>
                  <a:pt x="677418" y="686324"/>
                </a:lnTo>
                <a:lnTo>
                  <a:pt x="683831" y="681752"/>
                </a:lnTo>
                <a:lnTo>
                  <a:pt x="685673" y="678044"/>
                </a:lnTo>
                <a:lnTo>
                  <a:pt x="685673" y="661877"/>
                </a:lnTo>
                <a:close/>
              </a:path>
              <a:path w="734695" h="735965">
                <a:moveTo>
                  <a:pt x="257124" y="98602"/>
                </a:moveTo>
                <a:lnTo>
                  <a:pt x="179808" y="102363"/>
                </a:lnTo>
                <a:lnTo>
                  <a:pt x="117335" y="110713"/>
                </a:lnTo>
                <a:lnTo>
                  <a:pt x="74940" y="119257"/>
                </a:lnTo>
                <a:lnTo>
                  <a:pt x="48983" y="129870"/>
                </a:lnTo>
                <a:lnTo>
                  <a:pt x="49034" y="678044"/>
                </a:lnTo>
                <a:lnTo>
                  <a:pt x="50800" y="681587"/>
                </a:lnTo>
                <a:lnTo>
                  <a:pt x="55981" y="685524"/>
                </a:lnTo>
                <a:lnTo>
                  <a:pt x="58572" y="686362"/>
                </a:lnTo>
                <a:lnTo>
                  <a:pt x="62331" y="686362"/>
                </a:lnTo>
                <a:lnTo>
                  <a:pt x="63487" y="686210"/>
                </a:lnTo>
                <a:lnTo>
                  <a:pt x="64592" y="685880"/>
                </a:lnTo>
                <a:lnTo>
                  <a:pt x="79984" y="682033"/>
                </a:lnTo>
                <a:lnTo>
                  <a:pt x="121043" y="673792"/>
                </a:lnTo>
                <a:lnTo>
                  <a:pt x="182010" y="665595"/>
                </a:lnTo>
                <a:lnTo>
                  <a:pt x="257124" y="661877"/>
                </a:lnTo>
                <a:lnTo>
                  <a:pt x="685673" y="661877"/>
                </a:lnTo>
                <a:lnTo>
                  <a:pt x="685673" y="660835"/>
                </a:lnTo>
                <a:lnTo>
                  <a:pt x="367817" y="660835"/>
                </a:lnTo>
                <a:lnTo>
                  <a:pt x="361592" y="658359"/>
                </a:lnTo>
                <a:lnTo>
                  <a:pt x="73494" y="658359"/>
                </a:lnTo>
                <a:lnTo>
                  <a:pt x="73494" y="144830"/>
                </a:lnTo>
                <a:lnTo>
                  <a:pt x="100263" y="138888"/>
                </a:lnTo>
                <a:lnTo>
                  <a:pt x="141854" y="131697"/>
                </a:lnTo>
                <a:lnTo>
                  <a:pt x="195172" y="125637"/>
                </a:lnTo>
                <a:lnTo>
                  <a:pt x="257124" y="123088"/>
                </a:lnTo>
                <a:lnTo>
                  <a:pt x="369928" y="123088"/>
                </a:lnTo>
                <a:lnTo>
                  <a:pt x="362769" y="119900"/>
                </a:lnTo>
                <a:lnTo>
                  <a:pt x="337959" y="111091"/>
                </a:lnTo>
                <a:lnTo>
                  <a:pt x="301653" y="102480"/>
                </a:lnTo>
                <a:lnTo>
                  <a:pt x="257124" y="98602"/>
                </a:lnTo>
                <a:close/>
              </a:path>
              <a:path w="734695" h="735965">
                <a:moveTo>
                  <a:pt x="489800" y="637378"/>
                </a:moveTo>
                <a:lnTo>
                  <a:pt x="450509" y="640206"/>
                </a:lnTo>
                <a:lnTo>
                  <a:pt x="414883" y="646873"/>
                </a:lnTo>
                <a:lnTo>
                  <a:pt x="386220" y="654657"/>
                </a:lnTo>
                <a:lnTo>
                  <a:pt x="367817" y="660835"/>
                </a:lnTo>
                <a:lnTo>
                  <a:pt x="685673" y="660835"/>
                </a:lnTo>
                <a:lnTo>
                  <a:pt x="685673" y="657851"/>
                </a:lnTo>
                <a:lnTo>
                  <a:pt x="661212" y="657851"/>
                </a:lnTo>
                <a:lnTo>
                  <a:pt x="634274" y="651576"/>
                </a:lnTo>
                <a:lnTo>
                  <a:pt x="595885" y="644881"/>
                </a:lnTo>
                <a:lnTo>
                  <a:pt x="547307" y="639552"/>
                </a:lnTo>
                <a:lnTo>
                  <a:pt x="489800" y="637378"/>
                </a:lnTo>
                <a:close/>
              </a:path>
              <a:path w="734695" h="735965">
                <a:moveTo>
                  <a:pt x="257124" y="637378"/>
                </a:moveTo>
                <a:lnTo>
                  <a:pt x="197047" y="639663"/>
                </a:lnTo>
                <a:lnTo>
                  <a:pt x="144864" y="645220"/>
                </a:lnTo>
                <a:lnTo>
                  <a:pt x="102903" y="652101"/>
                </a:lnTo>
                <a:lnTo>
                  <a:pt x="73494" y="658359"/>
                </a:lnTo>
                <a:lnTo>
                  <a:pt x="361592" y="658359"/>
                </a:lnTo>
                <a:lnTo>
                  <a:pt x="351857" y="654486"/>
                </a:lnTo>
                <a:lnTo>
                  <a:pt x="326844" y="646721"/>
                </a:lnTo>
                <a:lnTo>
                  <a:pt x="294643" y="640149"/>
                </a:lnTo>
                <a:lnTo>
                  <a:pt x="257124" y="637378"/>
                </a:lnTo>
                <a:close/>
              </a:path>
              <a:path w="734695" h="735965">
                <a:moveTo>
                  <a:pt x="643470" y="117017"/>
                </a:moveTo>
                <a:lnTo>
                  <a:pt x="637108" y="121424"/>
                </a:lnTo>
                <a:lnTo>
                  <a:pt x="634631" y="134708"/>
                </a:lnTo>
                <a:lnTo>
                  <a:pt x="639038" y="141109"/>
                </a:lnTo>
                <a:lnTo>
                  <a:pt x="657174" y="144462"/>
                </a:lnTo>
                <a:lnTo>
                  <a:pt x="661212" y="145275"/>
                </a:lnTo>
                <a:lnTo>
                  <a:pt x="661212" y="657851"/>
                </a:lnTo>
                <a:lnTo>
                  <a:pt x="685673" y="657851"/>
                </a:lnTo>
                <a:lnTo>
                  <a:pt x="685673" y="129603"/>
                </a:lnTo>
                <a:lnTo>
                  <a:pt x="681748" y="124625"/>
                </a:lnTo>
                <a:lnTo>
                  <a:pt x="670321" y="122112"/>
                </a:lnTo>
                <a:lnTo>
                  <a:pt x="665673" y="121148"/>
                </a:lnTo>
                <a:lnTo>
                  <a:pt x="643470" y="117017"/>
                </a:lnTo>
                <a:close/>
              </a:path>
              <a:path w="734695" h="735965">
                <a:moveTo>
                  <a:pt x="369928" y="123088"/>
                </a:moveTo>
                <a:lnTo>
                  <a:pt x="257124" y="123088"/>
                </a:lnTo>
                <a:lnTo>
                  <a:pt x="289151" y="125359"/>
                </a:lnTo>
                <a:lnTo>
                  <a:pt x="317215" y="130829"/>
                </a:lnTo>
                <a:lnTo>
                  <a:pt x="339729" y="137479"/>
                </a:lnTo>
                <a:lnTo>
                  <a:pt x="355104" y="143294"/>
                </a:lnTo>
                <a:lnTo>
                  <a:pt x="355104" y="629580"/>
                </a:lnTo>
                <a:lnTo>
                  <a:pt x="357466" y="633619"/>
                </a:lnTo>
                <a:lnTo>
                  <a:pt x="365137" y="637975"/>
                </a:lnTo>
                <a:lnTo>
                  <a:pt x="369874" y="637899"/>
                </a:lnTo>
                <a:lnTo>
                  <a:pt x="373659" y="635626"/>
                </a:lnTo>
                <a:lnTo>
                  <a:pt x="387726" y="627449"/>
                </a:lnTo>
                <a:lnTo>
                  <a:pt x="424200" y="607254"/>
                </a:lnTo>
                <a:lnTo>
                  <a:pt x="430786" y="603863"/>
                </a:lnTo>
                <a:lnTo>
                  <a:pt x="379552" y="603863"/>
                </a:lnTo>
                <a:lnTo>
                  <a:pt x="379552" y="130670"/>
                </a:lnTo>
                <a:lnTo>
                  <a:pt x="376961" y="126466"/>
                </a:lnTo>
                <a:lnTo>
                  <a:pt x="372808" y="124371"/>
                </a:lnTo>
                <a:lnTo>
                  <a:pt x="369928" y="123088"/>
                </a:lnTo>
                <a:close/>
              </a:path>
              <a:path w="734695" h="735965">
                <a:moveTo>
                  <a:pt x="612254" y="30784"/>
                </a:moveTo>
                <a:lnTo>
                  <a:pt x="587743" y="30784"/>
                </a:lnTo>
                <a:lnTo>
                  <a:pt x="587743" y="506162"/>
                </a:lnTo>
                <a:lnTo>
                  <a:pt x="537576" y="525446"/>
                </a:lnTo>
                <a:lnTo>
                  <a:pt x="489101" y="546992"/>
                </a:lnTo>
                <a:lnTo>
                  <a:pt x="444891" y="568666"/>
                </a:lnTo>
                <a:lnTo>
                  <a:pt x="407517" y="588334"/>
                </a:lnTo>
                <a:lnTo>
                  <a:pt x="379552" y="603863"/>
                </a:lnTo>
                <a:lnTo>
                  <a:pt x="430786" y="603863"/>
                </a:lnTo>
                <a:lnTo>
                  <a:pt x="476665" y="580240"/>
                </a:lnTo>
                <a:lnTo>
                  <a:pt x="538703" y="551609"/>
                </a:lnTo>
                <a:lnTo>
                  <a:pt x="603897" y="526558"/>
                </a:lnTo>
                <a:lnTo>
                  <a:pt x="608901" y="524869"/>
                </a:lnTo>
                <a:lnTo>
                  <a:pt x="612254" y="520195"/>
                </a:lnTo>
                <a:lnTo>
                  <a:pt x="612254" y="30784"/>
                </a:lnTo>
                <a:close/>
              </a:path>
              <a:path w="734695" h="735965">
                <a:moveTo>
                  <a:pt x="599452" y="0"/>
                </a:moveTo>
                <a:lnTo>
                  <a:pt x="523544" y="32318"/>
                </a:lnTo>
                <a:lnTo>
                  <a:pt x="460276" y="64495"/>
                </a:lnTo>
                <a:lnTo>
                  <a:pt x="415186" y="89897"/>
                </a:lnTo>
                <a:lnTo>
                  <a:pt x="390105" y="111594"/>
                </a:lnTo>
                <a:lnTo>
                  <a:pt x="397281" y="123075"/>
                </a:lnTo>
                <a:lnTo>
                  <a:pt x="404799" y="124815"/>
                </a:lnTo>
                <a:lnTo>
                  <a:pt x="410674" y="121148"/>
                </a:lnTo>
                <a:lnTo>
                  <a:pt x="425976" y="111943"/>
                </a:lnTo>
                <a:lnTo>
                  <a:pt x="465743" y="89371"/>
                </a:lnTo>
                <a:lnTo>
                  <a:pt x="522213" y="60115"/>
                </a:lnTo>
                <a:lnTo>
                  <a:pt x="587743" y="30784"/>
                </a:lnTo>
                <a:lnTo>
                  <a:pt x="612254" y="30784"/>
                </a:lnTo>
                <a:lnTo>
                  <a:pt x="612254" y="8864"/>
                </a:lnTo>
                <a:lnTo>
                  <a:pt x="610273" y="5130"/>
                </a:lnTo>
                <a:lnTo>
                  <a:pt x="603669" y="508"/>
                </a:lnTo>
                <a:lnTo>
                  <a:pt x="599452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object 25"/>
          <p:cNvSpPr/>
          <p:nvPr/>
        </p:nvSpPr>
        <p:spPr>
          <a:xfrm>
            <a:off x="6102947" y="6207108"/>
            <a:ext cx="138430" cy="75565"/>
          </a:xfrm>
          <a:custGeom>
            <a:avLst/>
            <a:gdLst/>
            <a:ahLst/>
            <a:cxnLst/>
            <a:rect l="l" t="t" r="r" b="b"/>
            <a:pathLst>
              <a:path w="138429" h="75564">
                <a:moveTo>
                  <a:pt x="126974" y="0"/>
                </a:moveTo>
                <a:lnTo>
                  <a:pt x="87612" y="14612"/>
                </a:lnTo>
                <a:lnTo>
                  <a:pt x="51557" y="30797"/>
                </a:lnTo>
                <a:lnTo>
                  <a:pt x="2374" y="54838"/>
                </a:lnTo>
                <a:lnTo>
                  <a:pt x="0" y="62255"/>
                </a:lnTo>
                <a:lnTo>
                  <a:pt x="3035" y="68275"/>
                </a:lnTo>
                <a:lnTo>
                  <a:pt x="5219" y="72504"/>
                </a:lnTo>
                <a:lnTo>
                  <a:pt x="9550" y="74955"/>
                </a:lnTo>
                <a:lnTo>
                  <a:pt x="15862" y="74955"/>
                </a:lnTo>
                <a:lnTo>
                  <a:pt x="17779" y="74523"/>
                </a:lnTo>
                <a:lnTo>
                  <a:pt x="31773" y="67514"/>
                </a:lnTo>
                <a:lnTo>
                  <a:pt x="60642" y="53590"/>
                </a:lnTo>
                <a:lnTo>
                  <a:pt x="96046" y="37633"/>
                </a:lnTo>
                <a:lnTo>
                  <a:pt x="127863" y="25412"/>
                </a:lnTo>
                <a:lnTo>
                  <a:pt x="134315" y="23355"/>
                </a:lnTo>
                <a:lnTo>
                  <a:pt x="137896" y="16497"/>
                </a:lnTo>
                <a:lnTo>
                  <a:pt x="133819" y="3594"/>
                </a:lnTo>
                <a:lnTo>
                  <a:pt x="126974" y="0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object 26"/>
          <p:cNvSpPr/>
          <p:nvPr/>
        </p:nvSpPr>
        <p:spPr>
          <a:xfrm>
            <a:off x="6102947" y="6354047"/>
            <a:ext cx="138430" cy="75565"/>
          </a:xfrm>
          <a:custGeom>
            <a:avLst/>
            <a:gdLst/>
            <a:ahLst/>
            <a:cxnLst/>
            <a:rect l="l" t="t" r="r" b="b"/>
            <a:pathLst>
              <a:path w="138429" h="75565">
                <a:moveTo>
                  <a:pt x="126974" y="0"/>
                </a:moveTo>
                <a:lnTo>
                  <a:pt x="87612" y="14607"/>
                </a:lnTo>
                <a:lnTo>
                  <a:pt x="51557" y="30795"/>
                </a:lnTo>
                <a:lnTo>
                  <a:pt x="2374" y="54863"/>
                </a:lnTo>
                <a:lnTo>
                  <a:pt x="0" y="62242"/>
                </a:lnTo>
                <a:lnTo>
                  <a:pt x="3035" y="68263"/>
                </a:lnTo>
                <a:lnTo>
                  <a:pt x="5219" y="72492"/>
                </a:lnTo>
                <a:lnTo>
                  <a:pt x="9550" y="74956"/>
                </a:lnTo>
                <a:lnTo>
                  <a:pt x="15862" y="74956"/>
                </a:lnTo>
                <a:lnTo>
                  <a:pt x="17779" y="74499"/>
                </a:lnTo>
                <a:lnTo>
                  <a:pt x="31773" y="67509"/>
                </a:lnTo>
                <a:lnTo>
                  <a:pt x="60642" y="53591"/>
                </a:lnTo>
                <a:lnTo>
                  <a:pt x="96046" y="37629"/>
                </a:lnTo>
                <a:lnTo>
                  <a:pt x="127863" y="25399"/>
                </a:lnTo>
                <a:lnTo>
                  <a:pt x="134315" y="23380"/>
                </a:lnTo>
                <a:lnTo>
                  <a:pt x="137896" y="16484"/>
                </a:lnTo>
                <a:lnTo>
                  <a:pt x="135851" y="10058"/>
                </a:lnTo>
                <a:lnTo>
                  <a:pt x="133819" y="3581"/>
                </a:lnTo>
                <a:lnTo>
                  <a:pt x="126974" y="0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object 27"/>
          <p:cNvSpPr/>
          <p:nvPr/>
        </p:nvSpPr>
        <p:spPr>
          <a:xfrm>
            <a:off x="5809475" y="6220957"/>
            <a:ext cx="186690" cy="36830"/>
          </a:xfrm>
          <a:custGeom>
            <a:avLst/>
            <a:gdLst/>
            <a:ahLst/>
            <a:cxnLst/>
            <a:rect l="l" t="t" r="r" b="b"/>
            <a:pathLst>
              <a:path w="186689" h="36829">
                <a:moveTo>
                  <a:pt x="118373" y="0"/>
                </a:moveTo>
                <a:lnTo>
                  <a:pt x="65982" y="2603"/>
                </a:lnTo>
                <a:lnTo>
                  <a:pt x="27098" y="8712"/>
                </a:lnTo>
                <a:lnTo>
                  <a:pt x="0" y="21012"/>
                </a:lnTo>
                <a:lnTo>
                  <a:pt x="1739" y="27552"/>
                </a:lnTo>
                <a:lnTo>
                  <a:pt x="3225" y="33000"/>
                </a:lnTo>
                <a:lnTo>
                  <a:pt x="8153" y="36620"/>
                </a:lnTo>
                <a:lnTo>
                  <a:pt x="15684" y="36506"/>
                </a:lnTo>
                <a:lnTo>
                  <a:pt x="16763" y="36188"/>
                </a:lnTo>
                <a:lnTo>
                  <a:pt x="31252" y="32914"/>
                </a:lnTo>
                <a:lnTo>
                  <a:pt x="67548" y="27162"/>
                </a:lnTo>
                <a:lnTo>
                  <a:pt x="116755" y="24519"/>
                </a:lnTo>
                <a:lnTo>
                  <a:pt x="183973" y="24519"/>
                </a:lnTo>
                <a:lnTo>
                  <a:pt x="186245" y="14852"/>
                </a:lnTo>
                <a:lnTo>
                  <a:pt x="182143" y="8248"/>
                </a:lnTo>
                <a:lnTo>
                  <a:pt x="175577" y="6711"/>
                </a:lnTo>
                <a:lnTo>
                  <a:pt x="118373" y="0"/>
                </a:lnTo>
                <a:close/>
              </a:path>
              <a:path w="186689" h="36829">
                <a:moveTo>
                  <a:pt x="183973" y="24519"/>
                </a:moveTo>
                <a:lnTo>
                  <a:pt x="116755" y="24519"/>
                </a:lnTo>
                <a:lnTo>
                  <a:pt x="169976" y="30575"/>
                </a:lnTo>
                <a:lnTo>
                  <a:pt x="176529" y="32073"/>
                </a:lnTo>
                <a:lnTo>
                  <a:pt x="183146" y="28035"/>
                </a:lnTo>
                <a:lnTo>
                  <a:pt x="183973" y="24519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object 28"/>
          <p:cNvSpPr/>
          <p:nvPr/>
        </p:nvSpPr>
        <p:spPr>
          <a:xfrm>
            <a:off x="5809475" y="6294437"/>
            <a:ext cx="186690" cy="36830"/>
          </a:xfrm>
          <a:custGeom>
            <a:avLst/>
            <a:gdLst/>
            <a:ahLst/>
            <a:cxnLst/>
            <a:rect l="l" t="t" r="r" b="b"/>
            <a:pathLst>
              <a:path w="186689" h="36829">
                <a:moveTo>
                  <a:pt x="118373" y="0"/>
                </a:moveTo>
                <a:lnTo>
                  <a:pt x="65982" y="2613"/>
                </a:lnTo>
                <a:lnTo>
                  <a:pt x="27098" y="8731"/>
                </a:lnTo>
                <a:lnTo>
                  <a:pt x="0" y="20977"/>
                </a:lnTo>
                <a:lnTo>
                  <a:pt x="1864" y="28000"/>
                </a:lnTo>
                <a:lnTo>
                  <a:pt x="3225" y="33016"/>
                </a:lnTo>
                <a:lnTo>
                  <a:pt x="8153" y="36598"/>
                </a:lnTo>
                <a:lnTo>
                  <a:pt x="15684" y="36471"/>
                </a:lnTo>
                <a:lnTo>
                  <a:pt x="16763" y="36179"/>
                </a:lnTo>
                <a:lnTo>
                  <a:pt x="31252" y="32908"/>
                </a:lnTo>
                <a:lnTo>
                  <a:pt x="67548" y="27149"/>
                </a:lnTo>
                <a:lnTo>
                  <a:pt x="116755" y="24495"/>
                </a:lnTo>
                <a:lnTo>
                  <a:pt x="183972" y="24495"/>
                </a:lnTo>
                <a:lnTo>
                  <a:pt x="186245" y="14843"/>
                </a:lnTo>
                <a:lnTo>
                  <a:pt x="182143" y="8226"/>
                </a:lnTo>
                <a:lnTo>
                  <a:pt x="175577" y="6702"/>
                </a:lnTo>
                <a:lnTo>
                  <a:pt x="118373" y="0"/>
                </a:lnTo>
                <a:close/>
              </a:path>
              <a:path w="186689" h="36829">
                <a:moveTo>
                  <a:pt x="183972" y="24495"/>
                </a:moveTo>
                <a:lnTo>
                  <a:pt x="116755" y="24495"/>
                </a:lnTo>
                <a:lnTo>
                  <a:pt x="169976" y="30540"/>
                </a:lnTo>
                <a:lnTo>
                  <a:pt x="176529" y="32064"/>
                </a:lnTo>
                <a:lnTo>
                  <a:pt x="183146" y="28000"/>
                </a:lnTo>
                <a:lnTo>
                  <a:pt x="183972" y="24495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object 29"/>
          <p:cNvSpPr/>
          <p:nvPr/>
        </p:nvSpPr>
        <p:spPr>
          <a:xfrm>
            <a:off x="6102947" y="6427521"/>
            <a:ext cx="138430" cy="74930"/>
          </a:xfrm>
          <a:custGeom>
            <a:avLst/>
            <a:gdLst/>
            <a:ahLst/>
            <a:cxnLst/>
            <a:rect l="l" t="t" r="r" b="b"/>
            <a:pathLst>
              <a:path w="138429" h="74929">
                <a:moveTo>
                  <a:pt x="126974" y="0"/>
                </a:moveTo>
                <a:lnTo>
                  <a:pt x="87612" y="14587"/>
                </a:lnTo>
                <a:lnTo>
                  <a:pt x="51557" y="30770"/>
                </a:lnTo>
                <a:lnTo>
                  <a:pt x="2374" y="54851"/>
                </a:lnTo>
                <a:lnTo>
                  <a:pt x="0" y="62204"/>
                </a:lnTo>
                <a:lnTo>
                  <a:pt x="3035" y="68249"/>
                </a:lnTo>
                <a:lnTo>
                  <a:pt x="5219" y="72491"/>
                </a:lnTo>
                <a:lnTo>
                  <a:pt x="9550" y="74942"/>
                </a:lnTo>
                <a:lnTo>
                  <a:pt x="15862" y="74942"/>
                </a:lnTo>
                <a:lnTo>
                  <a:pt x="17779" y="74510"/>
                </a:lnTo>
                <a:lnTo>
                  <a:pt x="31773" y="67517"/>
                </a:lnTo>
                <a:lnTo>
                  <a:pt x="60642" y="53592"/>
                </a:lnTo>
                <a:lnTo>
                  <a:pt x="96046" y="37626"/>
                </a:lnTo>
                <a:lnTo>
                  <a:pt x="127863" y="25400"/>
                </a:lnTo>
                <a:lnTo>
                  <a:pt x="134315" y="23368"/>
                </a:lnTo>
                <a:lnTo>
                  <a:pt x="137896" y="16471"/>
                </a:lnTo>
                <a:lnTo>
                  <a:pt x="133819" y="3606"/>
                </a:lnTo>
                <a:lnTo>
                  <a:pt x="126974" y="0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object 30"/>
          <p:cNvSpPr/>
          <p:nvPr/>
        </p:nvSpPr>
        <p:spPr>
          <a:xfrm>
            <a:off x="5809475" y="6367895"/>
            <a:ext cx="186690" cy="36830"/>
          </a:xfrm>
          <a:custGeom>
            <a:avLst/>
            <a:gdLst/>
            <a:ahLst/>
            <a:cxnLst/>
            <a:rect l="l" t="t" r="r" b="b"/>
            <a:pathLst>
              <a:path w="186689" h="36829">
                <a:moveTo>
                  <a:pt x="118373" y="0"/>
                </a:moveTo>
                <a:lnTo>
                  <a:pt x="65982" y="2600"/>
                </a:lnTo>
                <a:lnTo>
                  <a:pt x="27098" y="8708"/>
                </a:lnTo>
                <a:lnTo>
                  <a:pt x="0" y="21013"/>
                </a:lnTo>
                <a:lnTo>
                  <a:pt x="1864" y="28011"/>
                </a:lnTo>
                <a:lnTo>
                  <a:pt x="3225" y="33028"/>
                </a:lnTo>
                <a:lnTo>
                  <a:pt x="8153" y="36609"/>
                </a:lnTo>
                <a:lnTo>
                  <a:pt x="15684" y="36495"/>
                </a:lnTo>
                <a:lnTo>
                  <a:pt x="16763" y="36190"/>
                </a:lnTo>
                <a:lnTo>
                  <a:pt x="31252" y="32911"/>
                </a:lnTo>
                <a:lnTo>
                  <a:pt x="67548" y="27157"/>
                </a:lnTo>
                <a:lnTo>
                  <a:pt x="116755" y="24513"/>
                </a:lnTo>
                <a:lnTo>
                  <a:pt x="183969" y="24513"/>
                </a:lnTo>
                <a:lnTo>
                  <a:pt x="186245" y="14841"/>
                </a:lnTo>
                <a:lnTo>
                  <a:pt x="182143" y="8263"/>
                </a:lnTo>
                <a:lnTo>
                  <a:pt x="175577" y="6713"/>
                </a:lnTo>
                <a:lnTo>
                  <a:pt x="118373" y="0"/>
                </a:lnTo>
                <a:close/>
              </a:path>
              <a:path w="186689" h="36829">
                <a:moveTo>
                  <a:pt x="183969" y="24513"/>
                </a:moveTo>
                <a:lnTo>
                  <a:pt x="116755" y="24513"/>
                </a:lnTo>
                <a:lnTo>
                  <a:pt x="169976" y="30564"/>
                </a:lnTo>
                <a:lnTo>
                  <a:pt x="176529" y="32101"/>
                </a:lnTo>
                <a:lnTo>
                  <a:pt x="183146" y="28011"/>
                </a:lnTo>
                <a:lnTo>
                  <a:pt x="183969" y="24513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object 31"/>
          <p:cNvSpPr/>
          <p:nvPr/>
        </p:nvSpPr>
        <p:spPr>
          <a:xfrm>
            <a:off x="5809475" y="6514840"/>
            <a:ext cx="186690" cy="36830"/>
          </a:xfrm>
          <a:custGeom>
            <a:avLst/>
            <a:gdLst/>
            <a:ahLst/>
            <a:cxnLst/>
            <a:rect l="l" t="t" r="r" b="b"/>
            <a:pathLst>
              <a:path w="186689" h="36829">
                <a:moveTo>
                  <a:pt x="118373" y="0"/>
                </a:moveTo>
                <a:lnTo>
                  <a:pt x="65982" y="2597"/>
                </a:lnTo>
                <a:lnTo>
                  <a:pt x="27098" y="8707"/>
                </a:lnTo>
                <a:lnTo>
                  <a:pt x="0" y="20988"/>
                </a:lnTo>
                <a:lnTo>
                  <a:pt x="1861" y="27986"/>
                </a:lnTo>
                <a:lnTo>
                  <a:pt x="3225" y="32990"/>
                </a:lnTo>
                <a:lnTo>
                  <a:pt x="8153" y="36622"/>
                </a:lnTo>
                <a:lnTo>
                  <a:pt x="14630" y="36622"/>
                </a:lnTo>
                <a:lnTo>
                  <a:pt x="15684" y="36495"/>
                </a:lnTo>
                <a:lnTo>
                  <a:pt x="16763" y="36203"/>
                </a:lnTo>
                <a:lnTo>
                  <a:pt x="31252" y="32914"/>
                </a:lnTo>
                <a:lnTo>
                  <a:pt x="67548" y="27151"/>
                </a:lnTo>
                <a:lnTo>
                  <a:pt x="116755" y="24498"/>
                </a:lnTo>
                <a:lnTo>
                  <a:pt x="183969" y="24498"/>
                </a:lnTo>
                <a:lnTo>
                  <a:pt x="186245" y="14841"/>
                </a:lnTo>
                <a:lnTo>
                  <a:pt x="182143" y="8263"/>
                </a:lnTo>
                <a:lnTo>
                  <a:pt x="175577" y="6726"/>
                </a:lnTo>
                <a:lnTo>
                  <a:pt x="118373" y="0"/>
                </a:lnTo>
                <a:close/>
              </a:path>
              <a:path w="186689" h="36829">
                <a:moveTo>
                  <a:pt x="183969" y="24498"/>
                </a:moveTo>
                <a:lnTo>
                  <a:pt x="116755" y="24498"/>
                </a:lnTo>
                <a:lnTo>
                  <a:pt x="169976" y="30538"/>
                </a:lnTo>
                <a:lnTo>
                  <a:pt x="176529" y="32075"/>
                </a:lnTo>
                <a:lnTo>
                  <a:pt x="183146" y="27986"/>
                </a:lnTo>
                <a:lnTo>
                  <a:pt x="183969" y="24498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object 32"/>
          <p:cNvSpPr/>
          <p:nvPr/>
        </p:nvSpPr>
        <p:spPr>
          <a:xfrm>
            <a:off x="5809475" y="6441364"/>
            <a:ext cx="186690" cy="36830"/>
          </a:xfrm>
          <a:custGeom>
            <a:avLst/>
            <a:gdLst/>
            <a:ahLst/>
            <a:cxnLst/>
            <a:rect l="l" t="t" r="r" b="b"/>
            <a:pathLst>
              <a:path w="186689" h="36829">
                <a:moveTo>
                  <a:pt x="118373" y="0"/>
                </a:moveTo>
                <a:lnTo>
                  <a:pt x="65982" y="2607"/>
                </a:lnTo>
                <a:lnTo>
                  <a:pt x="27098" y="8724"/>
                </a:lnTo>
                <a:lnTo>
                  <a:pt x="0" y="20993"/>
                </a:lnTo>
                <a:lnTo>
                  <a:pt x="1860" y="28003"/>
                </a:lnTo>
                <a:lnTo>
                  <a:pt x="3225" y="33020"/>
                </a:lnTo>
                <a:lnTo>
                  <a:pt x="8153" y="36614"/>
                </a:lnTo>
                <a:lnTo>
                  <a:pt x="14630" y="36614"/>
                </a:lnTo>
                <a:lnTo>
                  <a:pt x="15684" y="36474"/>
                </a:lnTo>
                <a:lnTo>
                  <a:pt x="16763" y="36208"/>
                </a:lnTo>
                <a:lnTo>
                  <a:pt x="31252" y="32929"/>
                </a:lnTo>
                <a:lnTo>
                  <a:pt x="67548" y="27165"/>
                </a:lnTo>
                <a:lnTo>
                  <a:pt x="116755" y="24506"/>
                </a:lnTo>
                <a:lnTo>
                  <a:pt x="183970" y="24506"/>
                </a:lnTo>
                <a:lnTo>
                  <a:pt x="186245" y="14846"/>
                </a:lnTo>
                <a:lnTo>
                  <a:pt x="182143" y="8242"/>
                </a:lnTo>
                <a:lnTo>
                  <a:pt x="175577" y="6705"/>
                </a:lnTo>
                <a:lnTo>
                  <a:pt x="118373" y="0"/>
                </a:lnTo>
                <a:close/>
              </a:path>
              <a:path w="186689" h="36829">
                <a:moveTo>
                  <a:pt x="183970" y="24506"/>
                </a:moveTo>
                <a:lnTo>
                  <a:pt x="116755" y="24506"/>
                </a:lnTo>
                <a:lnTo>
                  <a:pt x="169976" y="30543"/>
                </a:lnTo>
                <a:lnTo>
                  <a:pt x="176529" y="32105"/>
                </a:lnTo>
                <a:lnTo>
                  <a:pt x="183146" y="28003"/>
                </a:lnTo>
                <a:lnTo>
                  <a:pt x="183970" y="24506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object 33"/>
          <p:cNvSpPr/>
          <p:nvPr/>
        </p:nvSpPr>
        <p:spPr>
          <a:xfrm>
            <a:off x="4933277" y="6011490"/>
            <a:ext cx="577291" cy="7369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object 34"/>
          <p:cNvSpPr/>
          <p:nvPr/>
        </p:nvSpPr>
        <p:spPr>
          <a:xfrm>
            <a:off x="6747154" y="6371256"/>
            <a:ext cx="438784" cy="197485"/>
          </a:xfrm>
          <a:custGeom>
            <a:avLst/>
            <a:gdLst/>
            <a:ahLst/>
            <a:cxnLst/>
            <a:rect l="l" t="t" r="r" b="b"/>
            <a:pathLst>
              <a:path w="438784" h="197484">
                <a:moveTo>
                  <a:pt x="977" y="93461"/>
                </a:moveTo>
                <a:lnTo>
                  <a:pt x="19889" y="129899"/>
                </a:lnTo>
                <a:lnTo>
                  <a:pt x="61442" y="161660"/>
                </a:lnTo>
                <a:lnTo>
                  <a:pt x="133586" y="188013"/>
                </a:lnTo>
                <a:lnTo>
                  <a:pt x="175162" y="194854"/>
                </a:lnTo>
                <a:lnTo>
                  <a:pt x="219113" y="197182"/>
                </a:lnTo>
                <a:lnTo>
                  <a:pt x="263071" y="194854"/>
                </a:lnTo>
                <a:lnTo>
                  <a:pt x="304652" y="188013"/>
                </a:lnTo>
                <a:lnTo>
                  <a:pt x="342887" y="176876"/>
                </a:lnTo>
                <a:lnTo>
                  <a:pt x="358405" y="169915"/>
                </a:lnTo>
                <a:lnTo>
                  <a:pt x="219113" y="169915"/>
                </a:lnTo>
                <a:lnTo>
                  <a:pt x="172175" y="167392"/>
                </a:lnTo>
                <a:lnTo>
                  <a:pt x="127631" y="159978"/>
                </a:lnTo>
                <a:lnTo>
                  <a:pt x="86521" y="147905"/>
                </a:lnTo>
                <a:lnTo>
                  <a:pt x="49885" y="131409"/>
                </a:lnTo>
                <a:lnTo>
                  <a:pt x="10884" y="103730"/>
                </a:lnTo>
                <a:lnTo>
                  <a:pt x="977" y="93461"/>
                </a:lnTo>
                <a:close/>
              </a:path>
              <a:path w="438784" h="197484">
                <a:moveTo>
                  <a:pt x="297143" y="141975"/>
                </a:moveTo>
                <a:lnTo>
                  <a:pt x="275602" y="141975"/>
                </a:lnTo>
                <a:lnTo>
                  <a:pt x="281622" y="146649"/>
                </a:lnTo>
                <a:lnTo>
                  <a:pt x="283254" y="159679"/>
                </a:lnTo>
                <a:lnTo>
                  <a:pt x="245757" y="169103"/>
                </a:lnTo>
                <a:lnTo>
                  <a:pt x="219113" y="169915"/>
                </a:lnTo>
                <a:lnTo>
                  <a:pt x="358405" y="169915"/>
                </a:lnTo>
                <a:lnTo>
                  <a:pt x="376809" y="161660"/>
                </a:lnTo>
                <a:lnTo>
                  <a:pt x="379389" y="159997"/>
                </a:lnTo>
                <a:lnTo>
                  <a:pt x="303504" y="159997"/>
                </a:lnTo>
                <a:lnTo>
                  <a:pt x="298564" y="156250"/>
                </a:lnTo>
                <a:lnTo>
                  <a:pt x="297243" y="150446"/>
                </a:lnTo>
                <a:lnTo>
                  <a:pt x="295770" y="144160"/>
                </a:lnTo>
                <a:lnTo>
                  <a:pt x="297143" y="141975"/>
                </a:lnTo>
                <a:close/>
              </a:path>
              <a:path w="438784" h="197484">
                <a:moveTo>
                  <a:pt x="360706" y="127472"/>
                </a:moveTo>
                <a:lnTo>
                  <a:pt x="337388" y="127472"/>
                </a:lnTo>
                <a:lnTo>
                  <a:pt x="344144" y="130977"/>
                </a:lnTo>
                <a:lnTo>
                  <a:pt x="348183" y="143664"/>
                </a:lnTo>
                <a:lnTo>
                  <a:pt x="311708" y="159679"/>
                </a:lnTo>
                <a:lnTo>
                  <a:pt x="303504" y="159997"/>
                </a:lnTo>
                <a:lnTo>
                  <a:pt x="379389" y="159997"/>
                </a:lnTo>
                <a:lnTo>
                  <a:pt x="400364" y="146474"/>
                </a:lnTo>
                <a:lnTo>
                  <a:pt x="409838" y="137734"/>
                </a:lnTo>
                <a:lnTo>
                  <a:pt x="368808" y="137734"/>
                </a:lnTo>
                <a:lnTo>
                  <a:pt x="364477" y="135257"/>
                </a:lnTo>
                <a:lnTo>
                  <a:pt x="361838" y="129771"/>
                </a:lnTo>
                <a:lnTo>
                  <a:pt x="360706" y="127472"/>
                </a:lnTo>
                <a:close/>
              </a:path>
              <a:path w="438784" h="197484">
                <a:moveTo>
                  <a:pt x="0" y="0"/>
                </a:moveTo>
                <a:lnTo>
                  <a:pt x="0" y="31457"/>
                </a:lnTo>
                <a:lnTo>
                  <a:pt x="4028" y="53042"/>
                </a:lnTo>
                <a:lnTo>
                  <a:pt x="35125" y="92946"/>
                </a:lnTo>
                <a:lnTo>
                  <a:pt x="95356" y="125517"/>
                </a:lnTo>
                <a:lnTo>
                  <a:pt x="133586" y="136651"/>
                </a:lnTo>
                <a:lnTo>
                  <a:pt x="175162" y="143493"/>
                </a:lnTo>
                <a:lnTo>
                  <a:pt x="219113" y="145823"/>
                </a:lnTo>
                <a:lnTo>
                  <a:pt x="231736" y="145631"/>
                </a:lnTo>
                <a:lnTo>
                  <a:pt x="244284" y="145058"/>
                </a:lnTo>
                <a:lnTo>
                  <a:pt x="256717" y="144109"/>
                </a:lnTo>
                <a:lnTo>
                  <a:pt x="268998" y="142788"/>
                </a:lnTo>
                <a:lnTo>
                  <a:pt x="275602" y="141975"/>
                </a:lnTo>
                <a:lnTo>
                  <a:pt x="297143" y="141975"/>
                </a:lnTo>
                <a:lnTo>
                  <a:pt x="299808" y="137734"/>
                </a:lnTo>
                <a:lnTo>
                  <a:pt x="312621" y="134704"/>
                </a:lnTo>
                <a:lnTo>
                  <a:pt x="318870" y="133069"/>
                </a:lnTo>
                <a:lnTo>
                  <a:pt x="325020" y="131325"/>
                </a:lnTo>
                <a:lnTo>
                  <a:pt x="331050" y="129479"/>
                </a:lnTo>
                <a:lnTo>
                  <a:pt x="337388" y="127472"/>
                </a:lnTo>
                <a:lnTo>
                  <a:pt x="360706" y="127472"/>
                </a:lnTo>
                <a:lnTo>
                  <a:pt x="359486" y="124995"/>
                </a:lnTo>
                <a:lnTo>
                  <a:pt x="361950" y="117795"/>
                </a:lnTo>
                <a:lnTo>
                  <a:pt x="367944" y="114848"/>
                </a:lnTo>
                <a:lnTo>
                  <a:pt x="397776" y="96981"/>
                </a:lnTo>
                <a:lnTo>
                  <a:pt x="412098" y="83784"/>
                </a:lnTo>
                <a:lnTo>
                  <a:pt x="219087" y="83784"/>
                </a:lnTo>
                <a:lnTo>
                  <a:pt x="207551" y="83205"/>
                </a:lnTo>
                <a:lnTo>
                  <a:pt x="196110" y="81471"/>
                </a:lnTo>
                <a:lnTo>
                  <a:pt x="184857" y="78582"/>
                </a:lnTo>
                <a:lnTo>
                  <a:pt x="173879" y="74538"/>
                </a:lnTo>
                <a:lnTo>
                  <a:pt x="0" y="0"/>
                </a:lnTo>
                <a:close/>
              </a:path>
              <a:path w="438784" h="197484">
                <a:moveTo>
                  <a:pt x="437299" y="93157"/>
                </a:moveTo>
                <a:lnTo>
                  <a:pt x="396192" y="126914"/>
                </a:lnTo>
                <a:lnTo>
                  <a:pt x="375005" y="137734"/>
                </a:lnTo>
                <a:lnTo>
                  <a:pt x="409838" y="137734"/>
                </a:lnTo>
                <a:lnTo>
                  <a:pt x="418469" y="129771"/>
                </a:lnTo>
                <a:lnTo>
                  <a:pt x="430867" y="111886"/>
                </a:lnTo>
                <a:lnTo>
                  <a:pt x="437299" y="93157"/>
                </a:lnTo>
                <a:close/>
              </a:path>
              <a:path w="438784" h="197484">
                <a:moveTo>
                  <a:pt x="438238" y="0"/>
                </a:moveTo>
                <a:lnTo>
                  <a:pt x="264243" y="74564"/>
                </a:lnTo>
                <a:lnTo>
                  <a:pt x="219087" y="83784"/>
                </a:lnTo>
                <a:lnTo>
                  <a:pt x="412098" y="83784"/>
                </a:lnTo>
                <a:lnTo>
                  <a:pt x="419846" y="76645"/>
                </a:lnTo>
                <a:lnTo>
                  <a:pt x="433538" y="54563"/>
                </a:lnTo>
                <a:lnTo>
                  <a:pt x="438238" y="31457"/>
                </a:lnTo>
                <a:lnTo>
                  <a:pt x="438238" y="0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object 35"/>
          <p:cNvSpPr/>
          <p:nvPr/>
        </p:nvSpPr>
        <p:spPr>
          <a:xfrm>
            <a:off x="6588074" y="6087906"/>
            <a:ext cx="756920" cy="343535"/>
          </a:xfrm>
          <a:custGeom>
            <a:avLst/>
            <a:gdLst/>
            <a:ahLst/>
            <a:cxnLst/>
            <a:rect l="l" t="t" r="r" b="b"/>
            <a:pathLst>
              <a:path w="756920" h="343534">
                <a:moveTo>
                  <a:pt x="321652" y="189128"/>
                </a:moveTo>
                <a:lnTo>
                  <a:pt x="93065" y="228854"/>
                </a:lnTo>
                <a:lnTo>
                  <a:pt x="342519" y="335774"/>
                </a:lnTo>
                <a:lnTo>
                  <a:pt x="360041" y="341238"/>
                </a:lnTo>
                <a:lnTo>
                  <a:pt x="378202" y="343059"/>
                </a:lnTo>
                <a:lnTo>
                  <a:pt x="396368" y="341233"/>
                </a:lnTo>
                <a:lnTo>
                  <a:pt x="413905" y="335761"/>
                </a:lnTo>
                <a:lnTo>
                  <a:pt x="709089" y="209245"/>
                </a:lnTo>
                <a:lnTo>
                  <a:pt x="378180" y="209245"/>
                </a:lnTo>
                <a:lnTo>
                  <a:pt x="360109" y="207812"/>
                </a:lnTo>
                <a:lnTo>
                  <a:pt x="344273" y="203749"/>
                </a:lnTo>
                <a:lnTo>
                  <a:pt x="331258" y="197404"/>
                </a:lnTo>
                <a:lnTo>
                  <a:pt x="321652" y="189128"/>
                </a:lnTo>
                <a:close/>
              </a:path>
              <a:path w="756920" h="343534">
                <a:moveTo>
                  <a:pt x="378218" y="0"/>
                </a:moveTo>
                <a:lnTo>
                  <a:pt x="16090" y="147193"/>
                </a:lnTo>
                <a:lnTo>
                  <a:pt x="0" y="171526"/>
                </a:lnTo>
                <a:lnTo>
                  <a:pt x="1097" y="179337"/>
                </a:lnTo>
                <a:lnTo>
                  <a:pt x="4268" y="186183"/>
                </a:lnTo>
                <a:lnTo>
                  <a:pt x="9327" y="191784"/>
                </a:lnTo>
                <a:lnTo>
                  <a:pt x="16090" y="195859"/>
                </a:lnTo>
                <a:lnTo>
                  <a:pt x="52870" y="211645"/>
                </a:lnTo>
                <a:lnTo>
                  <a:pt x="53581" y="211366"/>
                </a:lnTo>
                <a:lnTo>
                  <a:pt x="54305" y="211175"/>
                </a:lnTo>
                <a:lnTo>
                  <a:pt x="315480" y="165760"/>
                </a:lnTo>
                <a:lnTo>
                  <a:pt x="322511" y="152936"/>
                </a:lnTo>
                <a:lnTo>
                  <a:pt x="336157" y="142827"/>
                </a:lnTo>
                <a:lnTo>
                  <a:pt x="355141" y="136199"/>
                </a:lnTo>
                <a:lnTo>
                  <a:pt x="378180" y="133819"/>
                </a:lnTo>
                <a:lnTo>
                  <a:pt x="709121" y="133819"/>
                </a:lnTo>
                <a:lnTo>
                  <a:pt x="413867" y="7264"/>
                </a:lnTo>
                <a:lnTo>
                  <a:pt x="405231" y="4093"/>
                </a:lnTo>
                <a:lnTo>
                  <a:pt x="396362" y="1822"/>
                </a:lnTo>
                <a:lnTo>
                  <a:pt x="387333" y="456"/>
                </a:lnTo>
                <a:lnTo>
                  <a:pt x="378218" y="0"/>
                </a:lnTo>
                <a:close/>
              </a:path>
              <a:path w="756920" h="343534">
                <a:moveTo>
                  <a:pt x="709121" y="133819"/>
                </a:moveTo>
                <a:lnTo>
                  <a:pt x="378180" y="133819"/>
                </a:lnTo>
                <a:lnTo>
                  <a:pt x="403347" y="136689"/>
                </a:lnTo>
                <a:lnTo>
                  <a:pt x="423449" y="144614"/>
                </a:lnTo>
                <a:lnTo>
                  <a:pt x="436770" y="156569"/>
                </a:lnTo>
                <a:lnTo>
                  <a:pt x="441591" y="171526"/>
                </a:lnTo>
                <a:lnTo>
                  <a:pt x="436770" y="186490"/>
                </a:lnTo>
                <a:lnTo>
                  <a:pt x="423449" y="198448"/>
                </a:lnTo>
                <a:lnTo>
                  <a:pt x="403347" y="206375"/>
                </a:lnTo>
                <a:lnTo>
                  <a:pt x="378180" y="209245"/>
                </a:lnTo>
                <a:lnTo>
                  <a:pt x="709089" y="209245"/>
                </a:lnTo>
                <a:lnTo>
                  <a:pt x="747067" y="191783"/>
                </a:lnTo>
                <a:lnTo>
                  <a:pt x="756373" y="171500"/>
                </a:lnTo>
                <a:lnTo>
                  <a:pt x="755278" y="163711"/>
                </a:lnTo>
                <a:lnTo>
                  <a:pt x="752114" y="156875"/>
                </a:lnTo>
                <a:lnTo>
                  <a:pt x="747067" y="151275"/>
                </a:lnTo>
                <a:lnTo>
                  <a:pt x="740321" y="147193"/>
                </a:lnTo>
                <a:lnTo>
                  <a:pt x="709121" y="133819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object 36"/>
          <p:cNvSpPr/>
          <p:nvPr/>
        </p:nvSpPr>
        <p:spPr>
          <a:xfrm>
            <a:off x="6926923" y="6245818"/>
            <a:ext cx="78740" cy="27305"/>
          </a:xfrm>
          <a:custGeom>
            <a:avLst/>
            <a:gdLst/>
            <a:ahLst/>
            <a:cxnLst/>
            <a:rect l="l" t="t" r="r" b="b"/>
            <a:pathLst>
              <a:path w="78740" h="27304">
                <a:moveTo>
                  <a:pt x="39331" y="0"/>
                </a:moveTo>
                <a:lnTo>
                  <a:pt x="22304" y="1634"/>
                </a:lnTo>
                <a:lnTo>
                  <a:pt x="9993" y="5492"/>
                </a:lnTo>
                <a:lnTo>
                  <a:pt x="2518" y="10008"/>
                </a:lnTo>
                <a:lnTo>
                  <a:pt x="0" y="13614"/>
                </a:lnTo>
                <a:lnTo>
                  <a:pt x="2518" y="17229"/>
                </a:lnTo>
                <a:lnTo>
                  <a:pt x="9993" y="21753"/>
                </a:lnTo>
                <a:lnTo>
                  <a:pt x="22304" y="25617"/>
                </a:lnTo>
                <a:lnTo>
                  <a:pt x="39331" y="27254"/>
                </a:lnTo>
                <a:lnTo>
                  <a:pt x="56370" y="25617"/>
                </a:lnTo>
                <a:lnTo>
                  <a:pt x="68694" y="21753"/>
                </a:lnTo>
                <a:lnTo>
                  <a:pt x="76179" y="17229"/>
                </a:lnTo>
                <a:lnTo>
                  <a:pt x="78701" y="13614"/>
                </a:lnTo>
                <a:lnTo>
                  <a:pt x="76179" y="10008"/>
                </a:lnTo>
                <a:lnTo>
                  <a:pt x="68694" y="5492"/>
                </a:lnTo>
                <a:lnTo>
                  <a:pt x="56370" y="1634"/>
                </a:lnTo>
                <a:lnTo>
                  <a:pt x="39331" y="0"/>
                </a:lnTo>
                <a:close/>
              </a:path>
            </a:pathLst>
          </a:custGeom>
          <a:solidFill>
            <a:srgbClr val="FFCB05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object 37"/>
          <p:cNvSpPr/>
          <p:nvPr/>
        </p:nvSpPr>
        <p:spPr>
          <a:xfrm>
            <a:off x="6564033" y="6063844"/>
            <a:ext cx="804545" cy="657225"/>
          </a:xfrm>
          <a:custGeom>
            <a:avLst/>
            <a:gdLst/>
            <a:ahLst/>
            <a:cxnLst/>
            <a:rect l="l" t="t" r="r" b="b"/>
            <a:pathLst>
              <a:path w="804545" h="657225">
                <a:moveTo>
                  <a:pt x="402229" y="0"/>
                </a:moveTo>
                <a:lnTo>
                  <a:pt x="357035" y="9215"/>
                </a:lnTo>
                <a:lnTo>
                  <a:pt x="30670" y="149118"/>
                </a:lnTo>
                <a:lnTo>
                  <a:pt x="2208" y="180630"/>
                </a:lnTo>
                <a:lnTo>
                  <a:pt x="0" y="195587"/>
                </a:lnTo>
                <a:lnTo>
                  <a:pt x="2110" y="210242"/>
                </a:lnTo>
                <a:lnTo>
                  <a:pt x="30619" y="242044"/>
                </a:lnTo>
                <a:lnTo>
                  <a:pt x="69202" y="258592"/>
                </a:lnTo>
                <a:lnTo>
                  <a:pt x="69151" y="442373"/>
                </a:lnTo>
                <a:lnTo>
                  <a:pt x="58849" y="447757"/>
                </a:lnTo>
                <a:lnTo>
                  <a:pt x="50720" y="455920"/>
                </a:lnTo>
                <a:lnTo>
                  <a:pt x="45387" y="466251"/>
                </a:lnTo>
                <a:lnTo>
                  <a:pt x="43472" y="478136"/>
                </a:lnTo>
                <a:lnTo>
                  <a:pt x="44128" y="485164"/>
                </a:lnTo>
                <a:lnTo>
                  <a:pt x="46020" y="491764"/>
                </a:lnTo>
                <a:lnTo>
                  <a:pt x="49028" y="497815"/>
                </a:lnTo>
                <a:lnTo>
                  <a:pt x="53035" y="503193"/>
                </a:lnTo>
                <a:lnTo>
                  <a:pt x="48522" y="508450"/>
                </a:lnTo>
                <a:lnTo>
                  <a:pt x="44973" y="514456"/>
                </a:lnTo>
                <a:lnTo>
                  <a:pt x="42488" y="521108"/>
                </a:lnTo>
                <a:lnTo>
                  <a:pt x="41173" y="528301"/>
                </a:lnTo>
                <a:lnTo>
                  <a:pt x="31318" y="636924"/>
                </a:lnTo>
                <a:lnTo>
                  <a:pt x="33642" y="643858"/>
                </a:lnTo>
                <a:lnTo>
                  <a:pt x="43040" y="654158"/>
                </a:lnTo>
                <a:lnTo>
                  <a:pt x="49733" y="657104"/>
                </a:lnTo>
                <a:lnTo>
                  <a:pt x="112636" y="657104"/>
                </a:lnTo>
                <a:lnTo>
                  <a:pt x="119291" y="654158"/>
                </a:lnTo>
                <a:lnTo>
                  <a:pt x="128727" y="643858"/>
                </a:lnTo>
                <a:lnTo>
                  <a:pt x="131051" y="636924"/>
                </a:lnTo>
                <a:lnTo>
                  <a:pt x="130708" y="633012"/>
                </a:lnTo>
                <a:lnTo>
                  <a:pt x="56388" y="633012"/>
                </a:lnTo>
                <a:lnTo>
                  <a:pt x="56108" y="632746"/>
                </a:lnTo>
                <a:lnTo>
                  <a:pt x="55892" y="632504"/>
                </a:lnTo>
                <a:lnTo>
                  <a:pt x="65352" y="528301"/>
                </a:lnTo>
                <a:lnTo>
                  <a:pt x="65887" y="522141"/>
                </a:lnTo>
                <a:lnTo>
                  <a:pt x="72821" y="515842"/>
                </a:lnTo>
                <a:lnTo>
                  <a:pt x="117900" y="515842"/>
                </a:lnTo>
                <a:lnTo>
                  <a:pt x="117378" y="514451"/>
                </a:lnTo>
                <a:lnTo>
                  <a:pt x="113822" y="508445"/>
                </a:lnTo>
                <a:lnTo>
                  <a:pt x="109321" y="503193"/>
                </a:lnTo>
                <a:lnTo>
                  <a:pt x="113341" y="497815"/>
                </a:lnTo>
                <a:lnTo>
                  <a:pt x="116367" y="491763"/>
                </a:lnTo>
                <a:lnTo>
                  <a:pt x="73672" y="491763"/>
                </a:lnTo>
                <a:lnTo>
                  <a:pt x="67538" y="485641"/>
                </a:lnTo>
                <a:lnTo>
                  <a:pt x="67538" y="470567"/>
                </a:lnTo>
                <a:lnTo>
                  <a:pt x="73672" y="464483"/>
                </a:lnTo>
                <a:lnTo>
                  <a:pt x="116097" y="464483"/>
                </a:lnTo>
                <a:lnTo>
                  <a:pt x="111664" y="455920"/>
                </a:lnTo>
                <a:lnTo>
                  <a:pt x="103526" y="447757"/>
                </a:lnTo>
                <a:lnTo>
                  <a:pt x="93230" y="442373"/>
                </a:lnTo>
                <a:lnTo>
                  <a:pt x="93230" y="268879"/>
                </a:lnTo>
                <a:lnTo>
                  <a:pt x="154351" y="268879"/>
                </a:lnTo>
                <a:lnTo>
                  <a:pt x="117106" y="252915"/>
                </a:lnTo>
                <a:lnTo>
                  <a:pt x="216127" y="235707"/>
                </a:lnTo>
                <a:lnTo>
                  <a:pt x="76911" y="235707"/>
                </a:lnTo>
                <a:lnTo>
                  <a:pt x="40131" y="219921"/>
                </a:lnTo>
                <a:lnTo>
                  <a:pt x="33368" y="215845"/>
                </a:lnTo>
                <a:lnTo>
                  <a:pt x="28308" y="210242"/>
                </a:lnTo>
                <a:lnTo>
                  <a:pt x="25137" y="203388"/>
                </a:lnTo>
                <a:lnTo>
                  <a:pt x="24044" y="195562"/>
                </a:lnTo>
                <a:lnTo>
                  <a:pt x="25144" y="187772"/>
                </a:lnTo>
                <a:lnTo>
                  <a:pt x="366612" y="31326"/>
                </a:lnTo>
                <a:lnTo>
                  <a:pt x="402272" y="24061"/>
                </a:lnTo>
                <a:lnTo>
                  <a:pt x="482041" y="24061"/>
                </a:lnTo>
                <a:lnTo>
                  <a:pt x="447395" y="9215"/>
                </a:lnTo>
                <a:lnTo>
                  <a:pt x="425216" y="2298"/>
                </a:lnTo>
                <a:lnTo>
                  <a:pt x="402229" y="0"/>
                </a:lnTo>
                <a:close/>
              </a:path>
              <a:path w="804545" h="657225">
                <a:moveTo>
                  <a:pt x="117900" y="515842"/>
                </a:moveTo>
                <a:lnTo>
                  <a:pt x="89573" y="515842"/>
                </a:lnTo>
                <a:lnTo>
                  <a:pt x="96456" y="522141"/>
                </a:lnTo>
                <a:lnTo>
                  <a:pt x="106476" y="632504"/>
                </a:lnTo>
                <a:lnTo>
                  <a:pt x="106222" y="632746"/>
                </a:lnTo>
                <a:lnTo>
                  <a:pt x="105981" y="633012"/>
                </a:lnTo>
                <a:lnTo>
                  <a:pt x="130708" y="633012"/>
                </a:lnTo>
                <a:lnTo>
                  <a:pt x="121183" y="528301"/>
                </a:lnTo>
                <a:lnTo>
                  <a:pt x="119870" y="521106"/>
                </a:lnTo>
                <a:lnTo>
                  <a:pt x="117900" y="515842"/>
                </a:lnTo>
                <a:close/>
              </a:path>
              <a:path w="804545" h="657225">
                <a:moveTo>
                  <a:pt x="154351" y="268879"/>
                </a:moveTo>
                <a:lnTo>
                  <a:pt x="93230" y="268879"/>
                </a:lnTo>
                <a:lnTo>
                  <a:pt x="159092" y="297124"/>
                </a:lnTo>
                <a:lnTo>
                  <a:pt x="159093" y="390613"/>
                </a:lnTo>
                <a:lnTo>
                  <a:pt x="178128" y="444824"/>
                </a:lnTo>
                <a:lnTo>
                  <a:pt x="232994" y="490188"/>
                </a:lnTo>
                <a:lnTo>
                  <a:pt x="269637" y="506675"/>
                </a:lnTo>
                <a:lnTo>
                  <a:pt x="310751" y="518739"/>
                </a:lnTo>
                <a:lnTo>
                  <a:pt x="355296" y="526148"/>
                </a:lnTo>
                <a:lnTo>
                  <a:pt x="402234" y="528669"/>
                </a:lnTo>
                <a:lnTo>
                  <a:pt x="449162" y="526148"/>
                </a:lnTo>
                <a:lnTo>
                  <a:pt x="493701" y="518739"/>
                </a:lnTo>
                <a:lnTo>
                  <a:pt x="534813" y="506675"/>
                </a:lnTo>
                <a:lnTo>
                  <a:pt x="539448" y="504590"/>
                </a:lnTo>
                <a:lnTo>
                  <a:pt x="402234" y="504590"/>
                </a:lnTo>
                <a:lnTo>
                  <a:pt x="358281" y="502261"/>
                </a:lnTo>
                <a:lnTo>
                  <a:pt x="316703" y="495420"/>
                </a:lnTo>
                <a:lnTo>
                  <a:pt x="278472" y="484284"/>
                </a:lnTo>
                <a:lnTo>
                  <a:pt x="221080" y="453938"/>
                </a:lnTo>
                <a:lnTo>
                  <a:pt x="190601" y="419506"/>
                </a:lnTo>
                <a:lnTo>
                  <a:pt x="184099" y="400869"/>
                </a:lnTo>
                <a:lnTo>
                  <a:pt x="219022" y="400869"/>
                </a:lnTo>
                <a:lnTo>
                  <a:pt x="218241" y="400354"/>
                </a:lnTo>
                <a:lnTo>
                  <a:pt x="198978" y="381105"/>
                </a:lnTo>
                <a:lnTo>
                  <a:pt x="187147" y="360451"/>
                </a:lnTo>
                <a:lnTo>
                  <a:pt x="183121" y="338869"/>
                </a:lnTo>
                <a:lnTo>
                  <a:pt x="183121" y="307424"/>
                </a:lnTo>
                <a:lnTo>
                  <a:pt x="244279" y="307424"/>
                </a:lnTo>
                <a:lnTo>
                  <a:pt x="154351" y="268879"/>
                </a:lnTo>
                <a:close/>
              </a:path>
              <a:path w="804545" h="657225">
                <a:moveTo>
                  <a:pt x="643643" y="400577"/>
                </a:moveTo>
                <a:lnTo>
                  <a:pt x="620420" y="400577"/>
                </a:lnTo>
                <a:lnTo>
                  <a:pt x="613988" y="419305"/>
                </a:lnTo>
                <a:lnTo>
                  <a:pt x="601591" y="437185"/>
                </a:lnTo>
                <a:lnTo>
                  <a:pt x="559930" y="469068"/>
                </a:lnTo>
                <a:lnTo>
                  <a:pt x="487773" y="495420"/>
                </a:lnTo>
                <a:lnTo>
                  <a:pt x="446192" y="502261"/>
                </a:lnTo>
                <a:lnTo>
                  <a:pt x="402234" y="504590"/>
                </a:lnTo>
                <a:lnTo>
                  <a:pt x="539448" y="504590"/>
                </a:lnTo>
                <a:lnTo>
                  <a:pt x="571461" y="490188"/>
                </a:lnTo>
                <a:lnTo>
                  <a:pt x="603132" y="468970"/>
                </a:lnTo>
                <a:lnTo>
                  <a:pt x="626322" y="444824"/>
                </a:lnTo>
                <a:lnTo>
                  <a:pt x="640574" y="418372"/>
                </a:lnTo>
                <a:lnTo>
                  <a:pt x="643643" y="400577"/>
                </a:lnTo>
                <a:close/>
              </a:path>
              <a:path w="804545" h="657225">
                <a:moveTo>
                  <a:pt x="116097" y="464483"/>
                </a:moveTo>
                <a:lnTo>
                  <a:pt x="88722" y="464483"/>
                </a:lnTo>
                <a:lnTo>
                  <a:pt x="94856" y="470567"/>
                </a:lnTo>
                <a:lnTo>
                  <a:pt x="94856" y="485641"/>
                </a:lnTo>
                <a:lnTo>
                  <a:pt x="88722" y="491763"/>
                </a:lnTo>
                <a:lnTo>
                  <a:pt x="116367" y="491763"/>
                </a:lnTo>
                <a:lnTo>
                  <a:pt x="118272" y="485164"/>
                </a:lnTo>
                <a:lnTo>
                  <a:pt x="118935" y="478136"/>
                </a:lnTo>
                <a:lnTo>
                  <a:pt x="117012" y="466251"/>
                </a:lnTo>
                <a:lnTo>
                  <a:pt x="116097" y="464483"/>
                </a:lnTo>
                <a:close/>
              </a:path>
              <a:path w="804545" h="657225">
                <a:moveTo>
                  <a:pt x="219022" y="400869"/>
                </a:moveTo>
                <a:lnTo>
                  <a:pt x="184099" y="400869"/>
                </a:lnTo>
                <a:lnTo>
                  <a:pt x="194005" y="411143"/>
                </a:lnTo>
                <a:lnTo>
                  <a:pt x="232994" y="438817"/>
                </a:lnTo>
                <a:lnTo>
                  <a:pt x="269637" y="455315"/>
                </a:lnTo>
                <a:lnTo>
                  <a:pt x="310751" y="467392"/>
                </a:lnTo>
                <a:lnTo>
                  <a:pt x="355296" y="474810"/>
                </a:lnTo>
                <a:lnTo>
                  <a:pt x="402234" y="477336"/>
                </a:lnTo>
                <a:lnTo>
                  <a:pt x="415588" y="477132"/>
                </a:lnTo>
                <a:lnTo>
                  <a:pt x="455104" y="474110"/>
                </a:lnTo>
                <a:lnTo>
                  <a:pt x="466273" y="467392"/>
                </a:lnTo>
                <a:lnTo>
                  <a:pt x="466257" y="466251"/>
                </a:lnTo>
                <a:lnTo>
                  <a:pt x="464743" y="454069"/>
                </a:lnTo>
                <a:lnTo>
                  <a:pt x="463667" y="453231"/>
                </a:lnTo>
                <a:lnTo>
                  <a:pt x="402234" y="453231"/>
                </a:lnTo>
                <a:lnTo>
                  <a:pt x="358281" y="450901"/>
                </a:lnTo>
                <a:lnTo>
                  <a:pt x="316703" y="444058"/>
                </a:lnTo>
                <a:lnTo>
                  <a:pt x="278472" y="432925"/>
                </a:lnTo>
                <a:lnTo>
                  <a:pt x="244563" y="417722"/>
                </a:lnTo>
                <a:lnTo>
                  <a:pt x="219022" y="400869"/>
                </a:lnTo>
                <a:close/>
              </a:path>
              <a:path w="804545" h="657225">
                <a:moveTo>
                  <a:pt x="458724" y="449383"/>
                </a:moveTo>
                <a:lnTo>
                  <a:pt x="414858" y="453039"/>
                </a:lnTo>
                <a:lnTo>
                  <a:pt x="402234" y="453231"/>
                </a:lnTo>
                <a:lnTo>
                  <a:pt x="463667" y="453231"/>
                </a:lnTo>
                <a:lnTo>
                  <a:pt x="458724" y="449383"/>
                </a:lnTo>
                <a:close/>
              </a:path>
              <a:path w="804545" h="657225">
                <a:moveTo>
                  <a:pt x="645392" y="307424"/>
                </a:moveTo>
                <a:lnTo>
                  <a:pt x="621360" y="307424"/>
                </a:lnTo>
                <a:lnTo>
                  <a:pt x="621360" y="338869"/>
                </a:lnTo>
                <a:lnTo>
                  <a:pt x="616659" y="361972"/>
                </a:lnTo>
                <a:lnTo>
                  <a:pt x="602967" y="384054"/>
                </a:lnTo>
                <a:lnTo>
                  <a:pt x="580898" y="404394"/>
                </a:lnTo>
                <a:lnTo>
                  <a:pt x="551065" y="422268"/>
                </a:lnTo>
                <a:lnTo>
                  <a:pt x="545071" y="425202"/>
                </a:lnTo>
                <a:lnTo>
                  <a:pt x="542594" y="432403"/>
                </a:lnTo>
                <a:lnTo>
                  <a:pt x="545553" y="438385"/>
                </a:lnTo>
                <a:lnTo>
                  <a:pt x="547598" y="442665"/>
                </a:lnTo>
                <a:lnTo>
                  <a:pt x="551929" y="445141"/>
                </a:lnTo>
                <a:lnTo>
                  <a:pt x="558126" y="445141"/>
                </a:lnTo>
                <a:lnTo>
                  <a:pt x="559943" y="444747"/>
                </a:lnTo>
                <a:lnTo>
                  <a:pt x="595031" y="423861"/>
                </a:lnTo>
                <a:lnTo>
                  <a:pt x="620420" y="400577"/>
                </a:lnTo>
                <a:lnTo>
                  <a:pt x="643643" y="400577"/>
                </a:lnTo>
                <a:lnTo>
                  <a:pt x="645362" y="390613"/>
                </a:lnTo>
                <a:lnTo>
                  <a:pt x="645392" y="307424"/>
                </a:lnTo>
                <a:close/>
              </a:path>
              <a:path w="804545" h="657225">
                <a:moveTo>
                  <a:pt x="244279" y="307424"/>
                </a:moveTo>
                <a:lnTo>
                  <a:pt x="183121" y="307424"/>
                </a:lnTo>
                <a:lnTo>
                  <a:pt x="357060" y="381971"/>
                </a:lnTo>
                <a:lnTo>
                  <a:pt x="368008" y="386000"/>
                </a:lnTo>
                <a:lnTo>
                  <a:pt x="379244" y="388882"/>
                </a:lnTo>
                <a:lnTo>
                  <a:pt x="390675" y="390614"/>
                </a:lnTo>
                <a:lnTo>
                  <a:pt x="402208" y="391192"/>
                </a:lnTo>
                <a:lnTo>
                  <a:pt x="413766" y="390613"/>
                </a:lnTo>
                <a:lnTo>
                  <a:pt x="425226" y="388879"/>
                </a:lnTo>
                <a:lnTo>
                  <a:pt x="436482" y="385989"/>
                </a:lnTo>
                <a:lnTo>
                  <a:pt x="447433" y="381946"/>
                </a:lnTo>
                <a:lnTo>
                  <a:pt x="482035" y="367120"/>
                </a:lnTo>
                <a:lnTo>
                  <a:pt x="402243" y="367120"/>
                </a:lnTo>
                <a:lnTo>
                  <a:pt x="384066" y="365295"/>
                </a:lnTo>
                <a:lnTo>
                  <a:pt x="366530" y="359823"/>
                </a:lnTo>
                <a:lnTo>
                  <a:pt x="244279" y="307424"/>
                </a:lnTo>
                <a:close/>
              </a:path>
              <a:path w="804545" h="657225">
                <a:moveTo>
                  <a:pt x="482041" y="24061"/>
                </a:moveTo>
                <a:lnTo>
                  <a:pt x="402272" y="24061"/>
                </a:lnTo>
                <a:lnTo>
                  <a:pt x="411391" y="24518"/>
                </a:lnTo>
                <a:lnTo>
                  <a:pt x="420433" y="25888"/>
                </a:lnTo>
                <a:lnTo>
                  <a:pt x="764362" y="171254"/>
                </a:lnTo>
                <a:lnTo>
                  <a:pt x="780411" y="195587"/>
                </a:lnTo>
                <a:lnTo>
                  <a:pt x="779314" y="203399"/>
                </a:lnTo>
                <a:lnTo>
                  <a:pt x="437906" y="359835"/>
                </a:lnTo>
                <a:lnTo>
                  <a:pt x="402243" y="367120"/>
                </a:lnTo>
                <a:lnTo>
                  <a:pt x="482035" y="367120"/>
                </a:lnTo>
                <a:lnTo>
                  <a:pt x="621360" y="307424"/>
                </a:lnTo>
                <a:lnTo>
                  <a:pt x="645392" y="307424"/>
                </a:lnTo>
                <a:lnTo>
                  <a:pt x="645388" y="297124"/>
                </a:lnTo>
                <a:lnTo>
                  <a:pt x="773873" y="242044"/>
                </a:lnTo>
                <a:lnTo>
                  <a:pt x="802267" y="210552"/>
                </a:lnTo>
                <a:lnTo>
                  <a:pt x="804481" y="195562"/>
                </a:lnTo>
                <a:lnTo>
                  <a:pt x="802374" y="180940"/>
                </a:lnTo>
                <a:lnTo>
                  <a:pt x="802281" y="180630"/>
                </a:lnTo>
                <a:lnTo>
                  <a:pt x="796250" y="167678"/>
                </a:lnTo>
                <a:lnTo>
                  <a:pt x="786613" y="156905"/>
                </a:lnTo>
                <a:lnTo>
                  <a:pt x="773874" y="149118"/>
                </a:lnTo>
                <a:lnTo>
                  <a:pt x="482041" y="24061"/>
                </a:lnTo>
                <a:close/>
              </a:path>
              <a:path w="804545" h="657225">
                <a:moveTo>
                  <a:pt x="402234" y="157881"/>
                </a:moveTo>
                <a:lnTo>
                  <a:pt x="379192" y="160261"/>
                </a:lnTo>
                <a:lnTo>
                  <a:pt x="360205" y="166889"/>
                </a:lnTo>
                <a:lnTo>
                  <a:pt x="346554" y="176998"/>
                </a:lnTo>
                <a:lnTo>
                  <a:pt x="339521" y="189822"/>
                </a:lnTo>
                <a:lnTo>
                  <a:pt x="78358" y="235237"/>
                </a:lnTo>
                <a:lnTo>
                  <a:pt x="77622" y="235427"/>
                </a:lnTo>
                <a:lnTo>
                  <a:pt x="76911" y="235707"/>
                </a:lnTo>
                <a:lnTo>
                  <a:pt x="216127" y="235707"/>
                </a:lnTo>
                <a:lnTo>
                  <a:pt x="345694" y="213190"/>
                </a:lnTo>
                <a:lnTo>
                  <a:pt x="457873" y="213190"/>
                </a:lnTo>
                <a:lnTo>
                  <a:pt x="460811" y="210552"/>
                </a:lnTo>
                <a:lnTo>
                  <a:pt x="461238" y="209227"/>
                </a:lnTo>
                <a:lnTo>
                  <a:pt x="402234" y="209227"/>
                </a:lnTo>
                <a:lnTo>
                  <a:pt x="385199" y="207591"/>
                </a:lnTo>
                <a:lnTo>
                  <a:pt x="372884" y="203727"/>
                </a:lnTo>
                <a:lnTo>
                  <a:pt x="365408" y="199203"/>
                </a:lnTo>
                <a:lnTo>
                  <a:pt x="362889" y="195587"/>
                </a:lnTo>
                <a:lnTo>
                  <a:pt x="365408" y="191981"/>
                </a:lnTo>
                <a:lnTo>
                  <a:pt x="372884" y="187466"/>
                </a:lnTo>
                <a:lnTo>
                  <a:pt x="385199" y="183607"/>
                </a:lnTo>
                <a:lnTo>
                  <a:pt x="402234" y="181973"/>
                </a:lnTo>
                <a:lnTo>
                  <a:pt x="461244" y="181973"/>
                </a:lnTo>
                <a:lnTo>
                  <a:pt x="460811" y="180630"/>
                </a:lnTo>
                <a:lnTo>
                  <a:pt x="447492" y="168676"/>
                </a:lnTo>
                <a:lnTo>
                  <a:pt x="427394" y="160751"/>
                </a:lnTo>
                <a:lnTo>
                  <a:pt x="402234" y="157881"/>
                </a:lnTo>
                <a:close/>
              </a:path>
              <a:path w="804545" h="657225">
                <a:moveTo>
                  <a:pt x="457873" y="213190"/>
                </a:moveTo>
                <a:lnTo>
                  <a:pt x="345694" y="213190"/>
                </a:lnTo>
                <a:lnTo>
                  <a:pt x="355301" y="221466"/>
                </a:lnTo>
                <a:lnTo>
                  <a:pt x="368320" y="227811"/>
                </a:lnTo>
                <a:lnTo>
                  <a:pt x="384161" y="231874"/>
                </a:lnTo>
                <a:lnTo>
                  <a:pt x="402234" y="233306"/>
                </a:lnTo>
                <a:lnTo>
                  <a:pt x="427394" y="230436"/>
                </a:lnTo>
                <a:lnTo>
                  <a:pt x="447492" y="222510"/>
                </a:lnTo>
                <a:lnTo>
                  <a:pt x="457873" y="213190"/>
                </a:lnTo>
                <a:close/>
              </a:path>
              <a:path w="804545" h="657225">
                <a:moveTo>
                  <a:pt x="461244" y="181973"/>
                </a:moveTo>
                <a:lnTo>
                  <a:pt x="402234" y="181973"/>
                </a:lnTo>
                <a:lnTo>
                  <a:pt x="419265" y="183607"/>
                </a:lnTo>
                <a:lnTo>
                  <a:pt x="431585" y="187466"/>
                </a:lnTo>
                <a:lnTo>
                  <a:pt x="439069" y="191981"/>
                </a:lnTo>
                <a:lnTo>
                  <a:pt x="441591" y="195587"/>
                </a:lnTo>
                <a:lnTo>
                  <a:pt x="439069" y="199203"/>
                </a:lnTo>
                <a:lnTo>
                  <a:pt x="431585" y="203727"/>
                </a:lnTo>
                <a:lnTo>
                  <a:pt x="419265" y="207591"/>
                </a:lnTo>
                <a:lnTo>
                  <a:pt x="402234" y="209227"/>
                </a:lnTo>
                <a:lnTo>
                  <a:pt x="461238" y="209227"/>
                </a:lnTo>
                <a:lnTo>
                  <a:pt x="465632" y="195587"/>
                </a:lnTo>
                <a:lnTo>
                  <a:pt x="461244" y="181973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bject 38"/>
          <p:cNvSpPr/>
          <p:nvPr/>
        </p:nvSpPr>
        <p:spPr>
          <a:xfrm>
            <a:off x="7042925" y="6498716"/>
            <a:ext cx="52705" cy="33020"/>
          </a:xfrm>
          <a:custGeom>
            <a:avLst/>
            <a:gdLst/>
            <a:ahLst/>
            <a:cxnLst/>
            <a:rect l="l" t="t" r="r" b="b"/>
            <a:pathLst>
              <a:path w="52704" h="33020">
                <a:moveTo>
                  <a:pt x="41617" y="0"/>
                </a:moveTo>
                <a:lnTo>
                  <a:pt x="4038" y="10274"/>
                </a:lnTo>
                <a:lnTo>
                  <a:pt x="0" y="16700"/>
                </a:lnTo>
                <a:lnTo>
                  <a:pt x="1524" y="23202"/>
                </a:lnTo>
                <a:lnTo>
                  <a:pt x="2794" y="28790"/>
                </a:lnTo>
                <a:lnTo>
                  <a:pt x="7734" y="32537"/>
                </a:lnTo>
                <a:lnTo>
                  <a:pt x="13220" y="32537"/>
                </a:lnTo>
                <a:lnTo>
                  <a:pt x="15036" y="32423"/>
                </a:lnTo>
                <a:lnTo>
                  <a:pt x="52412" y="16205"/>
                </a:lnTo>
                <a:lnTo>
                  <a:pt x="48387" y="3517"/>
                </a:lnTo>
                <a:lnTo>
                  <a:pt x="416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object 14"/>
          <p:cNvSpPr/>
          <p:nvPr/>
        </p:nvSpPr>
        <p:spPr>
          <a:xfrm>
            <a:off x="304800" y="2971800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1" y="937068"/>
                </a:lnTo>
                <a:lnTo>
                  <a:pt x="5783" y="943352"/>
                </a:lnTo>
                <a:lnTo>
                  <a:pt x="12060" y="947589"/>
                </a:lnTo>
                <a:lnTo>
                  <a:pt x="19748" y="949143"/>
                </a:lnTo>
                <a:lnTo>
                  <a:pt x="692073" y="949143"/>
                </a:lnTo>
                <a:lnTo>
                  <a:pt x="699785" y="947589"/>
                </a:lnTo>
                <a:lnTo>
                  <a:pt x="706078" y="943352"/>
                </a:lnTo>
                <a:lnTo>
                  <a:pt x="710318" y="937068"/>
                </a:lnTo>
                <a:lnTo>
                  <a:pt x="711873" y="929373"/>
                </a:lnTo>
                <a:lnTo>
                  <a:pt x="711873" y="235838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97" name="object 15"/>
          <p:cNvSpPr/>
          <p:nvPr/>
        </p:nvSpPr>
        <p:spPr>
          <a:xfrm>
            <a:off x="818932" y="2971787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5"/>
                </a:lnTo>
                <a:lnTo>
                  <a:pt x="5781" y="231500"/>
                </a:lnTo>
                <a:lnTo>
                  <a:pt x="12065" y="235734"/>
                </a:lnTo>
                <a:lnTo>
                  <a:pt x="19773" y="237286"/>
                </a:lnTo>
                <a:lnTo>
                  <a:pt x="197739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98" name="object 16"/>
          <p:cNvSpPr txBox="1"/>
          <p:nvPr/>
        </p:nvSpPr>
        <p:spPr>
          <a:xfrm>
            <a:off x="328692" y="3180130"/>
            <a:ext cx="62139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79" name="CuadroTexto 78"/>
          <p:cNvSpPr txBox="1"/>
          <p:nvPr/>
        </p:nvSpPr>
        <p:spPr>
          <a:xfrm>
            <a:off x="0" y="7480431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7"/>
          <p:cNvSpPr/>
          <p:nvPr/>
        </p:nvSpPr>
        <p:spPr>
          <a:xfrm>
            <a:off x="858560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8"/>
          <p:cNvSpPr/>
          <p:nvPr/>
        </p:nvSpPr>
        <p:spPr>
          <a:xfrm>
            <a:off x="8940800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9"/>
          <p:cNvSpPr/>
          <p:nvPr/>
        </p:nvSpPr>
        <p:spPr>
          <a:xfrm>
            <a:off x="9911943" y="5129288"/>
            <a:ext cx="122555" cy="981075"/>
          </a:xfrm>
          <a:custGeom>
            <a:avLst/>
            <a:gdLst/>
            <a:ahLst/>
            <a:cxnLst/>
            <a:rect l="l" t="t" r="r" b="b"/>
            <a:pathLst>
              <a:path w="122554" h="981075">
                <a:moveTo>
                  <a:pt x="122123" y="0"/>
                </a:moveTo>
                <a:lnTo>
                  <a:pt x="57645" y="4864"/>
                </a:lnTo>
                <a:lnTo>
                  <a:pt x="42697" y="5372"/>
                </a:lnTo>
                <a:lnTo>
                  <a:pt x="0" y="5956"/>
                </a:lnTo>
                <a:lnTo>
                  <a:pt x="0" y="980579"/>
                </a:lnTo>
                <a:lnTo>
                  <a:pt x="122123" y="980579"/>
                </a:lnTo>
                <a:lnTo>
                  <a:pt x="1221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10"/>
          <p:cNvSpPr/>
          <p:nvPr/>
        </p:nvSpPr>
        <p:spPr>
          <a:xfrm>
            <a:off x="3390266" y="228600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31719" y="6493167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913761" y="6809221"/>
            <a:ext cx="728395" cy="331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22703" y="6543675"/>
            <a:ext cx="492493" cy="7409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0" y="7557465"/>
            <a:ext cx="10043795" cy="215265"/>
          </a:xfrm>
          <a:custGeom>
            <a:avLst/>
            <a:gdLst/>
            <a:ahLst/>
            <a:cxnLst/>
            <a:rect l="l" t="t" r="r" b="b"/>
            <a:pathLst>
              <a:path w="10043795" h="215265">
                <a:moveTo>
                  <a:pt x="10043337" y="214934"/>
                </a:moveTo>
                <a:lnTo>
                  <a:pt x="0" y="214934"/>
                </a:lnTo>
                <a:lnTo>
                  <a:pt x="0" y="0"/>
                </a:lnTo>
                <a:lnTo>
                  <a:pt x="10043337" y="0"/>
                </a:lnTo>
                <a:lnTo>
                  <a:pt x="10043337" y="2149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14"/>
          <p:cNvSpPr/>
          <p:nvPr/>
        </p:nvSpPr>
        <p:spPr>
          <a:xfrm>
            <a:off x="290545" y="3296856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2"/>
                </a:lnTo>
                <a:lnTo>
                  <a:pt x="1551" y="937069"/>
                </a:lnTo>
                <a:lnTo>
                  <a:pt x="5783" y="943354"/>
                </a:lnTo>
                <a:lnTo>
                  <a:pt x="12060" y="947592"/>
                </a:lnTo>
                <a:lnTo>
                  <a:pt x="19748" y="949145"/>
                </a:lnTo>
                <a:lnTo>
                  <a:pt x="692073" y="949145"/>
                </a:lnTo>
                <a:lnTo>
                  <a:pt x="699785" y="947592"/>
                </a:lnTo>
                <a:lnTo>
                  <a:pt x="706078" y="943354"/>
                </a:lnTo>
                <a:lnTo>
                  <a:pt x="710318" y="937069"/>
                </a:lnTo>
                <a:lnTo>
                  <a:pt x="711873" y="929372"/>
                </a:lnTo>
                <a:lnTo>
                  <a:pt x="711873" y="235839"/>
                </a:lnTo>
                <a:lnTo>
                  <a:pt x="710209" y="231330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5" name="object 15"/>
          <p:cNvSpPr/>
          <p:nvPr/>
        </p:nvSpPr>
        <p:spPr>
          <a:xfrm>
            <a:off x="804677" y="3296856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04"/>
                </a:lnTo>
                <a:lnTo>
                  <a:pt x="5781" y="231490"/>
                </a:lnTo>
                <a:lnTo>
                  <a:pt x="12065" y="235731"/>
                </a:lnTo>
                <a:lnTo>
                  <a:pt x="19773" y="237286"/>
                </a:lnTo>
                <a:lnTo>
                  <a:pt x="197739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6" name="object 16"/>
          <p:cNvSpPr txBox="1"/>
          <p:nvPr/>
        </p:nvSpPr>
        <p:spPr>
          <a:xfrm>
            <a:off x="304800" y="3505200"/>
            <a:ext cx="63309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87" name="object 17"/>
          <p:cNvSpPr txBox="1"/>
          <p:nvPr/>
        </p:nvSpPr>
        <p:spPr>
          <a:xfrm>
            <a:off x="2757455" y="1672933"/>
            <a:ext cx="2424145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es-HN" sz="1600" dirty="0">
                <a:solidFill>
                  <a:srgbClr val="002060"/>
                </a:solidFill>
                <a:latin typeface="Arial"/>
                <a:cs typeface="Arial"/>
              </a:rPr>
              <a:t>NUEVOS PROYECTOS DE INVESTIGACIÓN</a:t>
            </a:r>
            <a:endParaRPr sz="16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28" name="object 44"/>
          <p:cNvSpPr/>
          <p:nvPr/>
        </p:nvSpPr>
        <p:spPr>
          <a:xfrm>
            <a:off x="0" y="228600"/>
            <a:ext cx="5325110" cy="484721"/>
          </a:xfrm>
          <a:custGeom>
            <a:avLst/>
            <a:gdLst/>
            <a:ahLst/>
            <a:cxnLst/>
            <a:rect l="l" t="t" r="r" b="b"/>
            <a:pathLst>
              <a:path w="4529455" h="886460">
                <a:moveTo>
                  <a:pt x="4528870" y="886358"/>
                </a:moveTo>
                <a:lnTo>
                  <a:pt x="0" y="886358"/>
                </a:lnTo>
                <a:lnTo>
                  <a:pt x="0" y="0"/>
                </a:lnTo>
                <a:lnTo>
                  <a:pt x="4528870" y="0"/>
                </a:lnTo>
                <a:lnTo>
                  <a:pt x="4528870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29" name="object 45"/>
          <p:cNvSpPr/>
          <p:nvPr/>
        </p:nvSpPr>
        <p:spPr>
          <a:xfrm>
            <a:off x="5325110" y="228600"/>
            <a:ext cx="313690" cy="484721"/>
          </a:xfrm>
          <a:custGeom>
            <a:avLst/>
            <a:gdLst/>
            <a:ahLst/>
            <a:cxnLst/>
            <a:rect l="l" t="t" r="r" b="b"/>
            <a:pathLst>
              <a:path w="313689" h="886460">
                <a:moveTo>
                  <a:pt x="313626" y="886358"/>
                </a:moveTo>
                <a:lnTo>
                  <a:pt x="0" y="886358"/>
                </a:lnTo>
                <a:lnTo>
                  <a:pt x="0" y="0"/>
                </a:lnTo>
                <a:lnTo>
                  <a:pt x="313626" y="0"/>
                </a:lnTo>
                <a:lnTo>
                  <a:pt x="313626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30" name="object 46"/>
          <p:cNvSpPr txBox="1"/>
          <p:nvPr/>
        </p:nvSpPr>
        <p:spPr>
          <a:xfrm>
            <a:off x="240772" y="325581"/>
            <a:ext cx="5093228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b="1" spc="-150" dirty="0">
                <a:solidFill>
                  <a:schemeClr val="bg1"/>
                </a:solidFill>
                <a:latin typeface="Arial"/>
                <a:cs typeface="Arial"/>
              </a:rPr>
              <a:t>LOGROS  </a:t>
            </a:r>
            <a:r>
              <a:rPr lang="es-HN" sz="2250" b="1" spc="-150" dirty="0">
                <a:solidFill>
                  <a:schemeClr val="bg1"/>
                </a:solidFill>
                <a:latin typeface="Arial"/>
                <a:cs typeface="Arial"/>
              </a:rPr>
              <a:t>EN INVESTIGACIÓN</a:t>
            </a:r>
            <a:endParaRPr sz="2250" spc="-1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2" name="object 6"/>
          <p:cNvSpPr txBox="1"/>
          <p:nvPr/>
        </p:nvSpPr>
        <p:spPr>
          <a:xfrm>
            <a:off x="1233455" y="1527736"/>
            <a:ext cx="15240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4160">
              <a:lnSpc>
                <a:spcPct val="100000"/>
              </a:lnSpc>
            </a:pPr>
            <a:r>
              <a:rPr lang="es-HN" sz="5400" b="1" spc="-3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s-HN" sz="5400" b="1" spc="-300" dirty="0">
                <a:solidFill>
                  <a:srgbClr val="003976"/>
                </a:solidFill>
                <a:latin typeface="Arial"/>
                <a:cs typeface="Arial"/>
              </a:rPr>
              <a:t>23</a:t>
            </a:r>
            <a:r>
              <a:rPr lang="es-ES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sz="4400" spc="-3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0" name="object 4"/>
          <p:cNvSpPr txBox="1"/>
          <p:nvPr/>
        </p:nvSpPr>
        <p:spPr>
          <a:xfrm>
            <a:off x="1219200" y="3197423"/>
            <a:ext cx="43434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GRACIAS A NUESTRA INVESTIGACIÓN CIENTÍFICA PASAMOS DEL</a:t>
            </a:r>
          </a:p>
          <a:p>
            <a:pPr marL="12700">
              <a:lnSpc>
                <a:spcPct val="100000"/>
              </a:lnSpc>
            </a:pPr>
            <a:r>
              <a:rPr lang="es-HN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PUESTO 251 AL 171 EN EL RANKING QS DE LATINOAMÉRICA. </a:t>
            </a:r>
          </a:p>
        </p:txBody>
      </p:sp>
      <p:sp>
        <p:nvSpPr>
          <p:cNvPr id="221" name="object 9"/>
          <p:cNvSpPr/>
          <p:nvPr/>
        </p:nvSpPr>
        <p:spPr>
          <a:xfrm>
            <a:off x="228600" y="1447800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1" y="937078"/>
                </a:lnTo>
                <a:lnTo>
                  <a:pt x="5783" y="943367"/>
                </a:lnTo>
                <a:lnTo>
                  <a:pt x="12060" y="947605"/>
                </a:lnTo>
                <a:lnTo>
                  <a:pt x="19748" y="949159"/>
                </a:lnTo>
                <a:lnTo>
                  <a:pt x="692073" y="949159"/>
                </a:lnTo>
                <a:lnTo>
                  <a:pt x="699785" y="947605"/>
                </a:lnTo>
                <a:lnTo>
                  <a:pt x="706078" y="943367"/>
                </a:lnTo>
                <a:lnTo>
                  <a:pt x="710318" y="937078"/>
                </a:lnTo>
                <a:lnTo>
                  <a:pt x="711873" y="929373"/>
                </a:lnTo>
                <a:lnTo>
                  <a:pt x="711873" y="235851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22" name="object 10"/>
          <p:cNvSpPr/>
          <p:nvPr/>
        </p:nvSpPr>
        <p:spPr>
          <a:xfrm>
            <a:off x="742731" y="1447800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7"/>
                </a:lnTo>
                <a:lnTo>
                  <a:pt x="5781" y="231506"/>
                </a:lnTo>
                <a:lnTo>
                  <a:pt x="12065" y="235745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23" name="object 11"/>
          <p:cNvSpPr txBox="1"/>
          <p:nvPr/>
        </p:nvSpPr>
        <p:spPr>
          <a:xfrm>
            <a:off x="234347" y="1656156"/>
            <a:ext cx="681927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293" name="object 91"/>
          <p:cNvSpPr/>
          <p:nvPr/>
        </p:nvSpPr>
        <p:spPr>
          <a:xfrm>
            <a:off x="5931858" y="2135899"/>
            <a:ext cx="369570" cy="59690"/>
          </a:xfrm>
          <a:custGeom>
            <a:avLst/>
            <a:gdLst/>
            <a:ahLst/>
            <a:cxnLst/>
            <a:rect l="l" t="t" r="r" b="b"/>
            <a:pathLst>
              <a:path w="369570" h="59689">
                <a:moveTo>
                  <a:pt x="0" y="0"/>
                </a:moveTo>
                <a:lnTo>
                  <a:pt x="369100" y="0"/>
                </a:lnTo>
                <a:lnTo>
                  <a:pt x="369100" y="59651"/>
                </a:lnTo>
                <a:lnTo>
                  <a:pt x="0" y="59651"/>
                </a:lnTo>
                <a:lnTo>
                  <a:pt x="0" y="0"/>
                </a:lnTo>
                <a:close/>
              </a:path>
            </a:pathLst>
          </a:custGeom>
          <a:solidFill>
            <a:srgbClr val="6DA8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94" name="object 92"/>
          <p:cNvSpPr/>
          <p:nvPr/>
        </p:nvSpPr>
        <p:spPr>
          <a:xfrm>
            <a:off x="6135883" y="1748701"/>
            <a:ext cx="265430" cy="553720"/>
          </a:xfrm>
          <a:custGeom>
            <a:avLst/>
            <a:gdLst/>
            <a:ahLst/>
            <a:cxnLst/>
            <a:rect l="l" t="t" r="r" b="b"/>
            <a:pathLst>
              <a:path w="265429" h="553720">
                <a:moveTo>
                  <a:pt x="79552" y="0"/>
                </a:moveTo>
                <a:lnTo>
                  <a:pt x="0" y="0"/>
                </a:lnTo>
                <a:lnTo>
                  <a:pt x="0" y="138404"/>
                </a:lnTo>
                <a:lnTo>
                  <a:pt x="79552" y="138404"/>
                </a:lnTo>
                <a:lnTo>
                  <a:pt x="145186" y="175615"/>
                </a:lnTo>
                <a:lnTo>
                  <a:pt x="145186" y="553580"/>
                </a:lnTo>
                <a:lnTo>
                  <a:pt x="265302" y="513803"/>
                </a:lnTo>
                <a:lnTo>
                  <a:pt x="265302" y="166217"/>
                </a:lnTo>
                <a:lnTo>
                  <a:pt x="261196" y="140527"/>
                </a:lnTo>
                <a:lnTo>
                  <a:pt x="250012" y="114993"/>
                </a:lnTo>
                <a:lnTo>
                  <a:pt x="233456" y="92567"/>
                </a:lnTo>
                <a:lnTo>
                  <a:pt x="213233" y="76199"/>
                </a:lnTo>
                <a:lnTo>
                  <a:pt x="79552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95" name="object 93"/>
          <p:cNvSpPr/>
          <p:nvPr/>
        </p:nvSpPr>
        <p:spPr>
          <a:xfrm>
            <a:off x="5995739" y="1518501"/>
            <a:ext cx="120014" cy="139065"/>
          </a:xfrm>
          <a:custGeom>
            <a:avLst/>
            <a:gdLst/>
            <a:ahLst/>
            <a:cxnLst/>
            <a:rect l="l" t="t" r="r" b="b"/>
            <a:pathLst>
              <a:path w="120015" h="139064">
                <a:moveTo>
                  <a:pt x="0" y="0"/>
                </a:moveTo>
                <a:lnTo>
                  <a:pt x="119976" y="0"/>
                </a:lnTo>
                <a:lnTo>
                  <a:pt x="119976" y="139014"/>
                </a:lnTo>
                <a:lnTo>
                  <a:pt x="0" y="139014"/>
                </a:lnTo>
                <a:lnTo>
                  <a:pt x="0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96" name="object 94"/>
          <p:cNvSpPr/>
          <p:nvPr/>
        </p:nvSpPr>
        <p:spPr>
          <a:xfrm>
            <a:off x="5752495" y="2262505"/>
            <a:ext cx="648970" cy="161290"/>
          </a:xfrm>
          <a:custGeom>
            <a:avLst/>
            <a:gdLst/>
            <a:ahLst/>
            <a:cxnLst/>
            <a:rect l="l" t="t" r="r" b="b"/>
            <a:pathLst>
              <a:path w="648970" h="161289">
                <a:moveTo>
                  <a:pt x="648690" y="0"/>
                </a:moveTo>
                <a:lnTo>
                  <a:pt x="128689" y="0"/>
                </a:lnTo>
                <a:lnTo>
                  <a:pt x="103666" y="4324"/>
                </a:lnTo>
                <a:lnTo>
                  <a:pt x="79643" y="16102"/>
                </a:lnTo>
                <a:lnTo>
                  <a:pt x="59346" y="33534"/>
                </a:lnTo>
                <a:lnTo>
                  <a:pt x="45504" y="54825"/>
                </a:lnTo>
                <a:lnTo>
                  <a:pt x="0" y="160896"/>
                </a:lnTo>
                <a:lnTo>
                  <a:pt x="648690" y="160896"/>
                </a:lnTo>
                <a:lnTo>
                  <a:pt x="648690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97" name="object 95"/>
          <p:cNvSpPr/>
          <p:nvPr/>
        </p:nvSpPr>
        <p:spPr>
          <a:xfrm>
            <a:off x="6340747" y="2075434"/>
            <a:ext cx="121285" cy="121285"/>
          </a:xfrm>
          <a:custGeom>
            <a:avLst/>
            <a:gdLst/>
            <a:ahLst/>
            <a:cxnLst/>
            <a:rect l="l" t="t" r="r" b="b"/>
            <a:pathLst>
              <a:path w="121284" h="121285">
                <a:moveTo>
                  <a:pt x="60439" y="0"/>
                </a:moveTo>
                <a:lnTo>
                  <a:pt x="36915" y="4752"/>
                </a:lnTo>
                <a:lnTo>
                  <a:pt x="17703" y="17711"/>
                </a:lnTo>
                <a:lnTo>
                  <a:pt x="4750" y="36931"/>
                </a:lnTo>
                <a:lnTo>
                  <a:pt x="0" y="60464"/>
                </a:lnTo>
                <a:lnTo>
                  <a:pt x="4750" y="83997"/>
                </a:lnTo>
                <a:lnTo>
                  <a:pt x="17703" y="103217"/>
                </a:lnTo>
                <a:lnTo>
                  <a:pt x="36915" y="116177"/>
                </a:lnTo>
                <a:lnTo>
                  <a:pt x="60439" y="120929"/>
                </a:lnTo>
                <a:lnTo>
                  <a:pt x="83979" y="116177"/>
                </a:lnTo>
                <a:lnTo>
                  <a:pt x="103203" y="103217"/>
                </a:lnTo>
                <a:lnTo>
                  <a:pt x="116164" y="83997"/>
                </a:lnTo>
                <a:lnTo>
                  <a:pt x="120916" y="60464"/>
                </a:lnTo>
                <a:lnTo>
                  <a:pt x="116164" y="36931"/>
                </a:lnTo>
                <a:lnTo>
                  <a:pt x="103203" y="17711"/>
                </a:lnTo>
                <a:lnTo>
                  <a:pt x="83979" y="4752"/>
                </a:lnTo>
                <a:lnTo>
                  <a:pt x="60439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98" name="object 96"/>
          <p:cNvSpPr/>
          <p:nvPr/>
        </p:nvSpPr>
        <p:spPr>
          <a:xfrm>
            <a:off x="5955695" y="1657515"/>
            <a:ext cx="200660" cy="330200"/>
          </a:xfrm>
          <a:custGeom>
            <a:avLst/>
            <a:gdLst/>
            <a:ahLst/>
            <a:cxnLst/>
            <a:rect l="l" t="t" r="r" b="b"/>
            <a:pathLst>
              <a:path w="200659" h="330200">
                <a:moveTo>
                  <a:pt x="0" y="0"/>
                </a:moveTo>
                <a:lnTo>
                  <a:pt x="200075" y="0"/>
                </a:lnTo>
                <a:lnTo>
                  <a:pt x="200075" y="329603"/>
                </a:lnTo>
                <a:lnTo>
                  <a:pt x="0" y="3296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99" name="object 97"/>
          <p:cNvSpPr/>
          <p:nvPr/>
        </p:nvSpPr>
        <p:spPr>
          <a:xfrm>
            <a:off x="5995884" y="1987118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876"/>
                </a:lnTo>
              </a:path>
            </a:pathLst>
          </a:custGeom>
          <a:ln w="60058">
            <a:solidFill>
              <a:srgbClr val="6DA8D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00" name="object 98"/>
          <p:cNvSpPr/>
          <p:nvPr/>
        </p:nvSpPr>
        <p:spPr>
          <a:xfrm>
            <a:off x="6115595" y="1987118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876"/>
                </a:lnTo>
              </a:path>
            </a:pathLst>
          </a:custGeom>
          <a:ln w="60058">
            <a:solidFill>
              <a:srgbClr val="6DA8D6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01" name="object 99"/>
          <p:cNvSpPr/>
          <p:nvPr/>
        </p:nvSpPr>
        <p:spPr>
          <a:xfrm>
            <a:off x="5916948" y="1503578"/>
            <a:ext cx="499745" cy="580390"/>
          </a:xfrm>
          <a:custGeom>
            <a:avLst/>
            <a:gdLst/>
            <a:ahLst/>
            <a:cxnLst/>
            <a:rect l="l" t="t" r="r" b="b"/>
            <a:pathLst>
              <a:path w="499745" h="580389">
                <a:moveTo>
                  <a:pt x="63817" y="498449"/>
                </a:moveTo>
                <a:lnTo>
                  <a:pt x="33985" y="498449"/>
                </a:lnTo>
                <a:lnTo>
                  <a:pt x="33985" y="573633"/>
                </a:lnTo>
                <a:lnTo>
                  <a:pt x="40652" y="580326"/>
                </a:lnTo>
                <a:lnTo>
                  <a:pt x="117195" y="580326"/>
                </a:lnTo>
                <a:lnTo>
                  <a:pt x="123875" y="573633"/>
                </a:lnTo>
                <a:lnTo>
                  <a:pt x="123875" y="550494"/>
                </a:lnTo>
                <a:lnTo>
                  <a:pt x="63817" y="550494"/>
                </a:lnTo>
                <a:lnTo>
                  <a:pt x="63817" y="498449"/>
                </a:lnTo>
                <a:close/>
              </a:path>
              <a:path w="499745" h="580389">
                <a:moveTo>
                  <a:pt x="183540" y="498449"/>
                </a:moveTo>
                <a:lnTo>
                  <a:pt x="153708" y="498449"/>
                </a:lnTo>
                <a:lnTo>
                  <a:pt x="153708" y="573633"/>
                </a:lnTo>
                <a:lnTo>
                  <a:pt x="160388" y="580326"/>
                </a:lnTo>
                <a:lnTo>
                  <a:pt x="236918" y="580326"/>
                </a:lnTo>
                <a:lnTo>
                  <a:pt x="243611" y="573633"/>
                </a:lnTo>
                <a:lnTo>
                  <a:pt x="243611" y="550494"/>
                </a:lnTo>
                <a:lnTo>
                  <a:pt x="183540" y="550494"/>
                </a:lnTo>
                <a:lnTo>
                  <a:pt x="183540" y="498449"/>
                </a:lnTo>
                <a:close/>
              </a:path>
              <a:path w="499745" h="580389">
                <a:moveTo>
                  <a:pt x="123875" y="498449"/>
                </a:moveTo>
                <a:lnTo>
                  <a:pt x="94043" y="498449"/>
                </a:lnTo>
                <a:lnTo>
                  <a:pt x="94043" y="550494"/>
                </a:lnTo>
                <a:lnTo>
                  <a:pt x="123875" y="550494"/>
                </a:lnTo>
                <a:lnTo>
                  <a:pt x="123875" y="498449"/>
                </a:lnTo>
                <a:close/>
              </a:path>
              <a:path w="499745" h="580389">
                <a:moveTo>
                  <a:pt x="243611" y="498449"/>
                </a:moveTo>
                <a:lnTo>
                  <a:pt x="213766" y="498449"/>
                </a:lnTo>
                <a:lnTo>
                  <a:pt x="213766" y="550494"/>
                </a:lnTo>
                <a:lnTo>
                  <a:pt x="243611" y="550494"/>
                </a:lnTo>
                <a:lnTo>
                  <a:pt x="243611" y="498449"/>
                </a:lnTo>
                <a:close/>
              </a:path>
              <a:path w="499745" h="580389">
                <a:moveTo>
                  <a:pt x="354772" y="260032"/>
                </a:moveTo>
                <a:lnTo>
                  <a:pt x="294525" y="260032"/>
                </a:lnTo>
                <a:lnTo>
                  <a:pt x="424738" y="334238"/>
                </a:lnTo>
                <a:lnTo>
                  <a:pt x="441899" y="348230"/>
                </a:lnTo>
                <a:lnTo>
                  <a:pt x="456090" y="367545"/>
                </a:lnTo>
                <a:lnTo>
                  <a:pt x="465749" y="389483"/>
                </a:lnTo>
                <a:lnTo>
                  <a:pt x="469315" y="411340"/>
                </a:lnTo>
                <a:lnTo>
                  <a:pt x="469315" y="520446"/>
                </a:lnTo>
                <a:lnTo>
                  <a:pt x="476008" y="527126"/>
                </a:lnTo>
                <a:lnTo>
                  <a:pt x="492467" y="527126"/>
                </a:lnTo>
                <a:lnTo>
                  <a:pt x="499160" y="520446"/>
                </a:lnTo>
                <a:lnTo>
                  <a:pt x="499160" y="411340"/>
                </a:lnTo>
                <a:lnTo>
                  <a:pt x="494550" y="381698"/>
                </a:lnTo>
                <a:lnTo>
                  <a:pt x="481899" y="352612"/>
                </a:lnTo>
                <a:lnTo>
                  <a:pt x="462979" y="327140"/>
                </a:lnTo>
                <a:lnTo>
                  <a:pt x="439559" y="308343"/>
                </a:lnTo>
                <a:lnTo>
                  <a:pt x="354772" y="260032"/>
                </a:lnTo>
                <a:close/>
              </a:path>
              <a:path w="499745" h="580389">
                <a:moveTo>
                  <a:pt x="270916" y="468604"/>
                </a:moveTo>
                <a:lnTo>
                  <a:pt x="6667" y="468604"/>
                </a:lnTo>
                <a:lnTo>
                  <a:pt x="25" y="475284"/>
                </a:lnTo>
                <a:lnTo>
                  <a:pt x="0" y="491782"/>
                </a:lnTo>
                <a:lnTo>
                  <a:pt x="6667" y="498449"/>
                </a:lnTo>
                <a:lnTo>
                  <a:pt x="270916" y="498449"/>
                </a:lnTo>
                <a:lnTo>
                  <a:pt x="277596" y="491782"/>
                </a:lnTo>
                <a:lnTo>
                  <a:pt x="277596" y="475284"/>
                </a:lnTo>
                <a:lnTo>
                  <a:pt x="270916" y="468604"/>
                </a:lnTo>
                <a:close/>
              </a:path>
              <a:path w="499745" h="580389">
                <a:moveTo>
                  <a:pt x="207035" y="0"/>
                </a:moveTo>
                <a:lnTo>
                  <a:pt x="70573" y="0"/>
                </a:lnTo>
                <a:lnTo>
                  <a:pt x="63880" y="6692"/>
                </a:lnTo>
                <a:lnTo>
                  <a:pt x="63880" y="139014"/>
                </a:lnTo>
                <a:lnTo>
                  <a:pt x="30505" y="139026"/>
                </a:lnTo>
                <a:lnTo>
                  <a:pt x="23837" y="145707"/>
                </a:lnTo>
                <a:lnTo>
                  <a:pt x="23837" y="468604"/>
                </a:lnTo>
                <a:lnTo>
                  <a:pt x="53682" y="468604"/>
                </a:lnTo>
                <a:lnTo>
                  <a:pt x="53682" y="168833"/>
                </a:lnTo>
                <a:lnTo>
                  <a:pt x="253745" y="168833"/>
                </a:lnTo>
                <a:lnTo>
                  <a:pt x="253745" y="145707"/>
                </a:lnTo>
                <a:lnTo>
                  <a:pt x="247091" y="139026"/>
                </a:lnTo>
                <a:lnTo>
                  <a:pt x="93713" y="139026"/>
                </a:lnTo>
                <a:lnTo>
                  <a:pt x="93713" y="29845"/>
                </a:lnTo>
                <a:lnTo>
                  <a:pt x="213702" y="29845"/>
                </a:lnTo>
                <a:lnTo>
                  <a:pt x="213702" y="6692"/>
                </a:lnTo>
                <a:lnTo>
                  <a:pt x="207035" y="0"/>
                </a:lnTo>
                <a:close/>
              </a:path>
              <a:path w="499745" h="580389">
                <a:moveTo>
                  <a:pt x="253745" y="168833"/>
                </a:moveTo>
                <a:lnTo>
                  <a:pt x="223926" y="168833"/>
                </a:lnTo>
                <a:lnTo>
                  <a:pt x="223926" y="468604"/>
                </a:lnTo>
                <a:lnTo>
                  <a:pt x="253745" y="468604"/>
                </a:lnTo>
                <a:lnTo>
                  <a:pt x="253745" y="260032"/>
                </a:lnTo>
                <a:lnTo>
                  <a:pt x="354772" y="260032"/>
                </a:lnTo>
                <a:lnTo>
                  <a:pt x="303618" y="230886"/>
                </a:lnTo>
                <a:lnTo>
                  <a:pt x="301078" y="230212"/>
                </a:lnTo>
                <a:lnTo>
                  <a:pt x="253745" y="230212"/>
                </a:lnTo>
                <a:lnTo>
                  <a:pt x="253745" y="168833"/>
                </a:lnTo>
                <a:close/>
              </a:path>
              <a:path w="499745" h="580389">
                <a:moveTo>
                  <a:pt x="213702" y="29845"/>
                </a:moveTo>
                <a:lnTo>
                  <a:pt x="183870" y="29845"/>
                </a:lnTo>
                <a:lnTo>
                  <a:pt x="183870" y="139026"/>
                </a:lnTo>
                <a:lnTo>
                  <a:pt x="247091" y="139026"/>
                </a:lnTo>
                <a:lnTo>
                  <a:pt x="213702" y="139014"/>
                </a:lnTo>
                <a:lnTo>
                  <a:pt x="213702" y="29845"/>
                </a:lnTo>
                <a:close/>
              </a:path>
            </a:pathLst>
          </a:custGeom>
          <a:solidFill>
            <a:srgbClr val="082A4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02" name="object 100"/>
          <p:cNvSpPr/>
          <p:nvPr/>
        </p:nvSpPr>
        <p:spPr>
          <a:xfrm>
            <a:off x="5736811" y="1870075"/>
            <a:ext cx="739775" cy="568325"/>
          </a:xfrm>
          <a:custGeom>
            <a:avLst/>
            <a:gdLst/>
            <a:ahLst/>
            <a:cxnLst/>
            <a:rect l="l" t="t" r="r" b="b"/>
            <a:pathLst>
              <a:path w="739775" h="568325">
                <a:moveTo>
                  <a:pt x="559181" y="280758"/>
                </a:moveTo>
                <a:lnTo>
                  <a:pt x="529336" y="280758"/>
                </a:lnTo>
                <a:lnTo>
                  <a:pt x="529336" y="377520"/>
                </a:lnTo>
                <a:lnTo>
                  <a:pt x="144373" y="377520"/>
                </a:lnTo>
                <a:lnTo>
                  <a:pt x="87069" y="396016"/>
                </a:lnTo>
                <a:lnTo>
                  <a:pt x="47472" y="441363"/>
                </a:lnTo>
                <a:lnTo>
                  <a:pt x="0" y="552056"/>
                </a:lnTo>
                <a:lnTo>
                  <a:pt x="482" y="557339"/>
                </a:lnTo>
                <a:lnTo>
                  <a:pt x="5994" y="565708"/>
                </a:lnTo>
                <a:lnTo>
                  <a:pt x="10668" y="568248"/>
                </a:lnTo>
                <a:lnTo>
                  <a:pt x="672617" y="568248"/>
                </a:lnTo>
                <a:lnTo>
                  <a:pt x="679297" y="561555"/>
                </a:lnTo>
                <a:lnTo>
                  <a:pt x="679297" y="538416"/>
                </a:lnTo>
                <a:lnTo>
                  <a:pt x="38315" y="538416"/>
                </a:lnTo>
                <a:lnTo>
                  <a:pt x="74891" y="453123"/>
                </a:lnTo>
                <a:lnTo>
                  <a:pt x="86444" y="435500"/>
                </a:lnTo>
                <a:lnTo>
                  <a:pt x="103498" y="420925"/>
                </a:lnTo>
                <a:lnTo>
                  <a:pt x="123619" y="411003"/>
                </a:lnTo>
                <a:lnTo>
                  <a:pt x="144373" y="407339"/>
                </a:lnTo>
                <a:lnTo>
                  <a:pt x="612165" y="407339"/>
                </a:lnTo>
                <a:lnTo>
                  <a:pt x="618832" y="400659"/>
                </a:lnTo>
                <a:lnTo>
                  <a:pt x="618832" y="384187"/>
                </a:lnTo>
                <a:lnTo>
                  <a:pt x="612165" y="377494"/>
                </a:lnTo>
                <a:lnTo>
                  <a:pt x="559181" y="377494"/>
                </a:lnTo>
                <a:lnTo>
                  <a:pt x="559181" y="280758"/>
                </a:lnTo>
                <a:close/>
              </a:path>
              <a:path w="739775" h="568325">
                <a:moveTo>
                  <a:pt x="664375" y="190461"/>
                </a:moveTo>
                <a:lnTo>
                  <a:pt x="635067" y="196393"/>
                </a:lnTo>
                <a:lnTo>
                  <a:pt x="611104" y="212561"/>
                </a:lnTo>
                <a:lnTo>
                  <a:pt x="594934" y="236523"/>
                </a:lnTo>
                <a:lnTo>
                  <a:pt x="589000" y="265836"/>
                </a:lnTo>
                <a:lnTo>
                  <a:pt x="593602" y="291783"/>
                </a:lnTo>
                <a:lnTo>
                  <a:pt x="606312" y="313847"/>
                </a:lnTo>
                <a:lnTo>
                  <a:pt x="625481" y="330374"/>
                </a:lnTo>
                <a:lnTo>
                  <a:pt x="649465" y="339712"/>
                </a:lnTo>
                <a:lnTo>
                  <a:pt x="649465" y="538416"/>
                </a:lnTo>
                <a:lnTo>
                  <a:pt x="679297" y="538416"/>
                </a:lnTo>
                <a:lnTo>
                  <a:pt x="679297" y="339712"/>
                </a:lnTo>
                <a:lnTo>
                  <a:pt x="703277" y="330374"/>
                </a:lnTo>
                <a:lnTo>
                  <a:pt x="722452" y="313847"/>
                </a:lnTo>
                <a:lnTo>
                  <a:pt x="723874" y="311378"/>
                </a:lnTo>
                <a:lnTo>
                  <a:pt x="664375" y="311378"/>
                </a:lnTo>
                <a:lnTo>
                  <a:pt x="646666" y="307795"/>
                </a:lnTo>
                <a:lnTo>
                  <a:pt x="632188" y="298027"/>
                </a:lnTo>
                <a:lnTo>
                  <a:pt x="622418" y="283550"/>
                </a:lnTo>
                <a:lnTo>
                  <a:pt x="618832" y="265836"/>
                </a:lnTo>
                <a:lnTo>
                  <a:pt x="622418" y="248128"/>
                </a:lnTo>
                <a:lnTo>
                  <a:pt x="632188" y="233649"/>
                </a:lnTo>
                <a:lnTo>
                  <a:pt x="646666" y="223879"/>
                </a:lnTo>
                <a:lnTo>
                  <a:pt x="664375" y="220294"/>
                </a:lnTo>
                <a:lnTo>
                  <a:pt x="722883" y="220294"/>
                </a:lnTo>
                <a:lnTo>
                  <a:pt x="717662" y="212561"/>
                </a:lnTo>
                <a:lnTo>
                  <a:pt x="693692" y="196393"/>
                </a:lnTo>
                <a:lnTo>
                  <a:pt x="664375" y="190461"/>
                </a:lnTo>
                <a:close/>
              </a:path>
              <a:path w="739775" h="568325">
                <a:moveTo>
                  <a:pt x="478828" y="0"/>
                </a:moveTo>
                <a:lnTo>
                  <a:pt x="469722" y="2501"/>
                </a:lnTo>
                <a:lnTo>
                  <a:pt x="461594" y="16852"/>
                </a:lnTo>
                <a:lnTo>
                  <a:pt x="464096" y="25933"/>
                </a:lnTo>
                <a:lnTo>
                  <a:pt x="529336" y="62928"/>
                </a:lnTo>
                <a:lnTo>
                  <a:pt x="529336" y="250913"/>
                </a:lnTo>
                <a:lnTo>
                  <a:pt x="186804" y="250913"/>
                </a:lnTo>
                <a:lnTo>
                  <a:pt x="180136" y="257594"/>
                </a:lnTo>
                <a:lnTo>
                  <a:pt x="180136" y="333743"/>
                </a:lnTo>
                <a:lnTo>
                  <a:pt x="186804" y="340410"/>
                </a:lnTo>
                <a:lnTo>
                  <a:pt x="492823" y="340410"/>
                </a:lnTo>
                <a:lnTo>
                  <a:pt x="499503" y="333743"/>
                </a:lnTo>
                <a:lnTo>
                  <a:pt x="499503" y="317258"/>
                </a:lnTo>
                <a:lnTo>
                  <a:pt x="492823" y="310578"/>
                </a:lnTo>
                <a:lnTo>
                  <a:pt x="209956" y="310578"/>
                </a:lnTo>
                <a:lnTo>
                  <a:pt x="209956" y="280758"/>
                </a:lnTo>
                <a:lnTo>
                  <a:pt x="559181" y="280758"/>
                </a:lnTo>
                <a:lnTo>
                  <a:pt x="559181" y="48869"/>
                </a:lnTo>
                <a:lnTo>
                  <a:pt x="556285" y="43916"/>
                </a:lnTo>
                <a:lnTo>
                  <a:pt x="478828" y="0"/>
                </a:lnTo>
                <a:close/>
              </a:path>
              <a:path w="739775" h="568325">
                <a:moveTo>
                  <a:pt x="722883" y="220294"/>
                </a:moveTo>
                <a:lnTo>
                  <a:pt x="664375" y="220294"/>
                </a:lnTo>
                <a:lnTo>
                  <a:pt x="682088" y="223879"/>
                </a:lnTo>
                <a:lnTo>
                  <a:pt x="696566" y="233649"/>
                </a:lnTo>
                <a:lnTo>
                  <a:pt x="706333" y="248128"/>
                </a:lnTo>
                <a:lnTo>
                  <a:pt x="709917" y="265836"/>
                </a:lnTo>
                <a:lnTo>
                  <a:pt x="706333" y="283550"/>
                </a:lnTo>
                <a:lnTo>
                  <a:pt x="696566" y="298027"/>
                </a:lnTo>
                <a:lnTo>
                  <a:pt x="682088" y="307795"/>
                </a:lnTo>
                <a:lnTo>
                  <a:pt x="664375" y="311378"/>
                </a:lnTo>
                <a:lnTo>
                  <a:pt x="723874" y="311378"/>
                </a:lnTo>
                <a:lnTo>
                  <a:pt x="735168" y="291783"/>
                </a:lnTo>
                <a:lnTo>
                  <a:pt x="739775" y="265836"/>
                </a:lnTo>
                <a:lnTo>
                  <a:pt x="733839" y="236523"/>
                </a:lnTo>
                <a:lnTo>
                  <a:pt x="722883" y="220294"/>
                </a:lnTo>
                <a:close/>
              </a:path>
            </a:pathLst>
          </a:custGeom>
          <a:solidFill>
            <a:srgbClr val="082A4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03" name="object 101"/>
          <p:cNvSpPr/>
          <p:nvPr/>
        </p:nvSpPr>
        <p:spPr>
          <a:xfrm>
            <a:off x="6775571" y="2082584"/>
            <a:ext cx="801370" cy="295910"/>
          </a:xfrm>
          <a:custGeom>
            <a:avLst/>
            <a:gdLst/>
            <a:ahLst/>
            <a:cxnLst/>
            <a:rect l="l" t="t" r="r" b="b"/>
            <a:pathLst>
              <a:path w="801370" h="295910">
                <a:moveTo>
                  <a:pt x="670839" y="0"/>
                </a:moveTo>
                <a:lnTo>
                  <a:pt x="130454" y="0"/>
                </a:lnTo>
                <a:lnTo>
                  <a:pt x="97987" y="33302"/>
                </a:lnTo>
                <a:lnTo>
                  <a:pt x="69535" y="70182"/>
                </a:lnTo>
                <a:lnTo>
                  <a:pt x="45455" y="110285"/>
                </a:lnTo>
                <a:lnTo>
                  <a:pt x="26104" y="153254"/>
                </a:lnTo>
                <a:lnTo>
                  <a:pt x="11840" y="198732"/>
                </a:lnTo>
                <a:lnTo>
                  <a:pt x="3019" y="246365"/>
                </a:lnTo>
                <a:lnTo>
                  <a:pt x="0" y="295795"/>
                </a:lnTo>
                <a:lnTo>
                  <a:pt x="801293" y="295795"/>
                </a:lnTo>
                <a:lnTo>
                  <a:pt x="798274" y="246365"/>
                </a:lnTo>
                <a:lnTo>
                  <a:pt x="789455" y="198732"/>
                </a:lnTo>
                <a:lnTo>
                  <a:pt x="775193" y="153254"/>
                </a:lnTo>
                <a:lnTo>
                  <a:pt x="755843" y="110285"/>
                </a:lnTo>
                <a:lnTo>
                  <a:pt x="731764" y="70182"/>
                </a:lnTo>
                <a:lnTo>
                  <a:pt x="703310" y="33302"/>
                </a:lnTo>
                <a:lnTo>
                  <a:pt x="670839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04" name="object 102"/>
          <p:cNvSpPr/>
          <p:nvPr/>
        </p:nvSpPr>
        <p:spPr>
          <a:xfrm>
            <a:off x="6906012" y="2007426"/>
            <a:ext cx="541020" cy="371475"/>
          </a:xfrm>
          <a:custGeom>
            <a:avLst/>
            <a:gdLst/>
            <a:ahLst/>
            <a:cxnLst/>
            <a:rect l="l" t="t" r="r" b="b"/>
            <a:pathLst>
              <a:path w="541020" h="371475">
                <a:moveTo>
                  <a:pt x="408978" y="146088"/>
                </a:moveTo>
                <a:lnTo>
                  <a:pt x="131432" y="146088"/>
                </a:lnTo>
                <a:lnTo>
                  <a:pt x="131432" y="181279"/>
                </a:lnTo>
                <a:lnTo>
                  <a:pt x="270192" y="370954"/>
                </a:lnTo>
                <a:lnTo>
                  <a:pt x="408965" y="181279"/>
                </a:lnTo>
                <a:lnTo>
                  <a:pt x="408978" y="146088"/>
                </a:lnTo>
                <a:close/>
              </a:path>
              <a:path w="541020" h="371475">
                <a:moveTo>
                  <a:pt x="421767" y="0"/>
                </a:moveTo>
                <a:lnTo>
                  <a:pt x="118643" y="0"/>
                </a:lnTo>
                <a:lnTo>
                  <a:pt x="86392" y="14899"/>
                </a:lnTo>
                <a:lnTo>
                  <a:pt x="55768" y="32500"/>
                </a:lnTo>
                <a:lnTo>
                  <a:pt x="26921" y="52647"/>
                </a:lnTo>
                <a:lnTo>
                  <a:pt x="0" y="75183"/>
                </a:lnTo>
                <a:lnTo>
                  <a:pt x="51879" y="146088"/>
                </a:lnTo>
                <a:lnTo>
                  <a:pt x="488530" y="146088"/>
                </a:lnTo>
                <a:lnTo>
                  <a:pt x="540410" y="75183"/>
                </a:lnTo>
                <a:lnTo>
                  <a:pt x="513483" y="52647"/>
                </a:lnTo>
                <a:lnTo>
                  <a:pt x="484636" y="32500"/>
                </a:lnTo>
                <a:lnTo>
                  <a:pt x="454015" y="14899"/>
                </a:lnTo>
                <a:lnTo>
                  <a:pt x="421767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05" name="object 103"/>
          <p:cNvSpPr/>
          <p:nvPr/>
        </p:nvSpPr>
        <p:spPr>
          <a:xfrm>
            <a:off x="7024655" y="1977733"/>
            <a:ext cx="303530" cy="236854"/>
          </a:xfrm>
          <a:custGeom>
            <a:avLst/>
            <a:gdLst/>
            <a:ahLst/>
            <a:cxnLst/>
            <a:rect l="l" t="t" r="r" b="b"/>
            <a:pathLst>
              <a:path w="303529" h="236854">
                <a:moveTo>
                  <a:pt x="151549" y="0"/>
                </a:moveTo>
                <a:lnTo>
                  <a:pt x="111817" y="1949"/>
                </a:lnTo>
                <a:lnTo>
                  <a:pt x="73193" y="7673"/>
                </a:lnTo>
                <a:lnTo>
                  <a:pt x="35859" y="16984"/>
                </a:lnTo>
                <a:lnTo>
                  <a:pt x="0" y="29692"/>
                </a:lnTo>
                <a:lnTo>
                  <a:pt x="151549" y="236854"/>
                </a:lnTo>
                <a:lnTo>
                  <a:pt x="303123" y="29692"/>
                </a:lnTo>
                <a:lnTo>
                  <a:pt x="267251" y="16984"/>
                </a:lnTo>
                <a:lnTo>
                  <a:pt x="229912" y="7673"/>
                </a:lnTo>
                <a:lnTo>
                  <a:pt x="191286" y="1949"/>
                </a:lnTo>
                <a:lnTo>
                  <a:pt x="1515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06" name="object 104"/>
          <p:cNvSpPr/>
          <p:nvPr/>
        </p:nvSpPr>
        <p:spPr>
          <a:xfrm>
            <a:off x="7031742" y="1620584"/>
            <a:ext cx="289560" cy="110489"/>
          </a:xfrm>
          <a:custGeom>
            <a:avLst/>
            <a:gdLst/>
            <a:ahLst/>
            <a:cxnLst/>
            <a:rect l="l" t="t" r="r" b="b"/>
            <a:pathLst>
              <a:path w="289559" h="110489">
                <a:moveTo>
                  <a:pt x="257149" y="0"/>
                </a:moveTo>
                <a:lnTo>
                  <a:pt x="31813" y="0"/>
                </a:lnTo>
                <a:lnTo>
                  <a:pt x="19432" y="2500"/>
                </a:lnTo>
                <a:lnTo>
                  <a:pt x="9320" y="9320"/>
                </a:lnTo>
                <a:lnTo>
                  <a:pt x="2500" y="19432"/>
                </a:lnTo>
                <a:lnTo>
                  <a:pt x="0" y="31813"/>
                </a:lnTo>
                <a:lnTo>
                  <a:pt x="0" y="78054"/>
                </a:lnTo>
                <a:lnTo>
                  <a:pt x="2500" y="90440"/>
                </a:lnTo>
                <a:lnTo>
                  <a:pt x="9320" y="100552"/>
                </a:lnTo>
                <a:lnTo>
                  <a:pt x="19432" y="107368"/>
                </a:lnTo>
                <a:lnTo>
                  <a:pt x="31813" y="109867"/>
                </a:lnTo>
                <a:lnTo>
                  <a:pt x="114642" y="109867"/>
                </a:lnTo>
                <a:lnTo>
                  <a:pt x="116989" y="98257"/>
                </a:lnTo>
                <a:lnTo>
                  <a:pt x="123386" y="88774"/>
                </a:lnTo>
                <a:lnTo>
                  <a:pt x="132870" y="82380"/>
                </a:lnTo>
                <a:lnTo>
                  <a:pt x="144475" y="80035"/>
                </a:lnTo>
                <a:lnTo>
                  <a:pt x="288550" y="80035"/>
                </a:lnTo>
                <a:lnTo>
                  <a:pt x="288950" y="78054"/>
                </a:lnTo>
                <a:lnTo>
                  <a:pt x="288950" y="31813"/>
                </a:lnTo>
                <a:lnTo>
                  <a:pt x="286456" y="19432"/>
                </a:lnTo>
                <a:lnTo>
                  <a:pt x="279641" y="9320"/>
                </a:lnTo>
                <a:lnTo>
                  <a:pt x="269530" y="2500"/>
                </a:lnTo>
                <a:lnTo>
                  <a:pt x="257149" y="0"/>
                </a:lnTo>
                <a:close/>
              </a:path>
              <a:path w="289559" h="110489">
                <a:moveTo>
                  <a:pt x="288550" y="80035"/>
                </a:moveTo>
                <a:lnTo>
                  <a:pt x="144475" y="80035"/>
                </a:lnTo>
                <a:lnTo>
                  <a:pt x="156092" y="82380"/>
                </a:lnTo>
                <a:lnTo>
                  <a:pt x="165579" y="88774"/>
                </a:lnTo>
                <a:lnTo>
                  <a:pt x="171975" y="98257"/>
                </a:lnTo>
                <a:lnTo>
                  <a:pt x="174320" y="109867"/>
                </a:lnTo>
                <a:lnTo>
                  <a:pt x="257149" y="109867"/>
                </a:lnTo>
                <a:lnTo>
                  <a:pt x="269528" y="107368"/>
                </a:lnTo>
                <a:lnTo>
                  <a:pt x="279636" y="100552"/>
                </a:lnTo>
                <a:lnTo>
                  <a:pt x="286451" y="90440"/>
                </a:lnTo>
                <a:lnTo>
                  <a:pt x="288550" y="80035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07" name="object 105"/>
          <p:cNvSpPr/>
          <p:nvPr/>
        </p:nvSpPr>
        <p:spPr>
          <a:xfrm>
            <a:off x="7393324" y="1928000"/>
            <a:ext cx="287655" cy="346710"/>
          </a:xfrm>
          <a:custGeom>
            <a:avLst/>
            <a:gdLst/>
            <a:ahLst/>
            <a:cxnLst/>
            <a:rect l="l" t="t" r="r" b="b"/>
            <a:pathLst>
              <a:path w="287654" h="346710">
                <a:moveTo>
                  <a:pt x="181317" y="0"/>
                </a:moveTo>
                <a:lnTo>
                  <a:pt x="105816" y="0"/>
                </a:lnTo>
                <a:lnTo>
                  <a:pt x="105816" y="168325"/>
                </a:lnTo>
                <a:lnTo>
                  <a:pt x="63565" y="187643"/>
                </a:lnTo>
                <a:lnTo>
                  <a:pt x="30048" y="218949"/>
                </a:lnTo>
                <a:lnTo>
                  <a:pt x="7961" y="259563"/>
                </a:lnTo>
                <a:lnTo>
                  <a:pt x="0" y="306806"/>
                </a:lnTo>
                <a:lnTo>
                  <a:pt x="143560" y="346595"/>
                </a:lnTo>
                <a:lnTo>
                  <a:pt x="287134" y="306806"/>
                </a:lnTo>
                <a:lnTo>
                  <a:pt x="279172" y="259563"/>
                </a:lnTo>
                <a:lnTo>
                  <a:pt x="257086" y="218949"/>
                </a:lnTo>
                <a:lnTo>
                  <a:pt x="223569" y="187643"/>
                </a:lnTo>
                <a:lnTo>
                  <a:pt x="181317" y="168325"/>
                </a:lnTo>
                <a:lnTo>
                  <a:pt x="181317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08" name="object 106"/>
          <p:cNvSpPr/>
          <p:nvPr/>
        </p:nvSpPr>
        <p:spPr>
          <a:xfrm>
            <a:off x="7393311" y="2234807"/>
            <a:ext cx="287655" cy="144145"/>
          </a:xfrm>
          <a:custGeom>
            <a:avLst/>
            <a:gdLst/>
            <a:ahLst/>
            <a:cxnLst/>
            <a:rect l="l" t="t" r="r" b="b"/>
            <a:pathLst>
              <a:path w="287654" h="144145">
                <a:moveTo>
                  <a:pt x="287147" y="0"/>
                </a:moveTo>
                <a:lnTo>
                  <a:pt x="0" y="0"/>
                </a:lnTo>
                <a:lnTo>
                  <a:pt x="7320" y="45382"/>
                </a:lnTo>
                <a:lnTo>
                  <a:pt x="27703" y="84794"/>
                </a:lnTo>
                <a:lnTo>
                  <a:pt x="58784" y="115873"/>
                </a:lnTo>
                <a:lnTo>
                  <a:pt x="98195" y="136254"/>
                </a:lnTo>
                <a:lnTo>
                  <a:pt x="143573" y="143573"/>
                </a:lnTo>
                <a:lnTo>
                  <a:pt x="188955" y="136254"/>
                </a:lnTo>
                <a:lnTo>
                  <a:pt x="228368" y="115873"/>
                </a:lnTo>
                <a:lnTo>
                  <a:pt x="259447" y="84794"/>
                </a:lnTo>
                <a:lnTo>
                  <a:pt x="279828" y="45382"/>
                </a:lnTo>
                <a:lnTo>
                  <a:pt x="287147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09" name="object 107"/>
          <p:cNvSpPr/>
          <p:nvPr/>
        </p:nvSpPr>
        <p:spPr>
          <a:xfrm>
            <a:off x="6948938" y="1458570"/>
            <a:ext cx="454659" cy="454659"/>
          </a:xfrm>
          <a:custGeom>
            <a:avLst/>
            <a:gdLst/>
            <a:ahLst/>
            <a:cxnLst/>
            <a:rect l="l" t="t" r="r" b="b"/>
            <a:pathLst>
              <a:path w="454659" h="454660">
                <a:moveTo>
                  <a:pt x="227266" y="0"/>
                </a:moveTo>
                <a:lnTo>
                  <a:pt x="181523" y="4625"/>
                </a:lnTo>
                <a:lnTo>
                  <a:pt x="138890" y="17888"/>
                </a:lnTo>
                <a:lnTo>
                  <a:pt x="100289" y="38867"/>
                </a:lnTo>
                <a:lnTo>
                  <a:pt x="66641" y="66641"/>
                </a:lnTo>
                <a:lnTo>
                  <a:pt x="38867" y="100289"/>
                </a:lnTo>
                <a:lnTo>
                  <a:pt x="17888" y="138890"/>
                </a:lnTo>
                <a:lnTo>
                  <a:pt x="4625" y="181523"/>
                </a:lnTo>
                <a:lnTo>
                  <a:pt x="0" y="227266"/>
                </a:lnTo>
                <a:lnTo>
                  <a:pt x="4625" y="273009"/>
                </a:lnTo>
                <a:lnTo>
                  <a:pt x="17888" y="315640"/>
                </a:lnTo>
                <a:lnTo>
                  <a:pt x="38867" y="354239"/>
                </a:lnTo>
                <a:lnTo>
                  <a:pt x="66641" y="387884"/>
                </a:lnTo>
                <a:lnTo>
                  <a:pt x="100289" y="415656"/>
                </a:lnTo>
                <a:lnTo>
                  <a:pt x="138890" y="436633"/>
                </a:lnTo>
                <a:lnTo>
                  <a:pt x="181523" y="449895"/>
                </a:lnTo>
                <a:lnTo>
                  <a:pt x="227266" y="454520"/>
                </a:lnTo>
                <a:lnTo>
                  <a:pt x="273013" y="449895"/>
                </a:lnTo>
                <a:lnTo>
                  <a:pt x="315647" y="436633"/>
                </a:lnTo>
                <a:lnTo>
                  <a:pt x="337629" y="424687"/>
                </a:lnTo>
                <a:lnTo>
                  <a:pt x="227266" y="424687"/>
                </a:lnTo>
                <a:lnTo>
                  <a:pt x="182056" y="419465"/>
                </a:lnTo>
                <a:lnTo>
                  <a:pt x="140524" y="404592"/>
                </a:lnTo>
                <a:lnTo>
                  <a:pt x="103865" y="381263"/>
                </a:lnTo>
                <a:lnTo>
                  <a:pt x="73273" y="350672"/>
                </a:lnTo>
                <a:lnTo>
                  <a:pt x="49942" y="314013"/>
                </a:lnTo>
                <a:lnTo>
                  <a:pt x="35068" y="272480"/>
                </a:lnTo>
                <a:lnTo>
                  <a:pt x="29845" y="227266"/>
                </a:lnTo>
                <a:lnTo>
                  <a:pt x="35068" y="182055"/>
                </a:lnTo>
                <a:lnTo>
                  <a:pt x="49942" y="140522"/>
                </a:lnTo>
                <a:lnTo>
                  <a:pt x="73273" y="103860"/>
                </a:lnTo>
                <a:lnTo>
                  <a:pt x="103865" y="73265"/>
                </a:lnTo>
                <a:lnTo>
                  <a:pt x="140524" y="49932"/>
                </a:lnTo>
                <a:lnTo>
                  <a:pt x="182056" y="35056"/>
                </a:lnTo>
                <a:lnTo>
                  <a:pt x="227266" y="29832"/>
                </a:lnTo>
                <a:lnTo>
                  <a:pt x="337624" y="29832"/>
                </a:lnTo>
                <a:lnTo>
                  <a:pt x="315647" y="17888"/>
                </a:lnTo>
                <a:lnTo>
                  <a:pt x="273013" y="4625"/>
                </a:lnTo>
                <a:lnTo>
                  <a:pt x="227266" y="0"/>
                </a:lnTo>
                <a:close/>
              </a:path>
              <a:path w="454659" h="454660">
                <a:moveTo>
                  <a:pt x="337624" y="29832"/>
                </a:moveTo>
                <a:lnTo>
                  <a:pt x="227266" y="29832"/>
                </a:lnTo>
                <a:lnTo>
                  <a:pt x="272480" y="35056"/>
                </a:lnTo>
                <a:lnTo>
                  <a:pt x="314013" y="49932"/>
                </a:lnTo>
                <a:lnTo>
                  <a:pt x="350672" y="73265"/>
                </a:lnTo>
                <a:lnTo>
                  <a:pt x="381263" y="103860"/>
                </a:lnTo>
                <a:lnTo>
                  <a:pt x="404592" y="140522"/>
                </a:lnTo>
                <a:lnTo>
                  <a:pt x="419465" y="182055"/>
                </a:lnTo>
                <a:lnTo>
                  <a:pt x="424688" y="227266"/>
                </a:lnTo>
                <a:lnTo>
                  <a:pt x="419465" y="272480"/>
                </a:lnTo>
                <a:lnTo>
                  <a:pt x="404592" y="314013"/>
                </a:lnTo>
                <a:lnTo>
                  <a:pt x="381263" y="350672"/>
                </a:lnTo>
                <a:lnTo>
                  <a:pt x="350672" y="381263"/>
                </a:lnTo>
                <a:lnTo>
                  <a:pt x="314013" y="404592"/>
                </a:lnTo>
                <a:lnTo>
                  <a:pt x="272480" y="419465"/>
                </a:lnTo>
                <a:lnTo>
                  <a:pt x="227266" y="424687"/>
                </a:lnTo>
                <a:lnTo>
                  <a:pt x="337629" y="424687"/>
                </a:lnTo>
                <a:lnTo>
                  <a:pt x="387896" y="387884"/>
                </a:lnTo>
                <a:lnTo>
                  <a:pt x="415668" y="354239"/>
                </a:lnTo>
                <a:lnTo>
                  <a:pt x="436646" y="315640"/>
                </a:lnTo>
                <a:lnTo>
                  <a:pt x="449907" y="273009"/>
                </a:lnTo>
                <a:lnTo>
                  <a:pt x="454532" y="227266"/>
                </a:lnTo>
                <a:lnTo>
                  <a:pt x="449907" y="181523"/>
                </a:lnTo>
                <a:lnTo>
                  <a:pt x="436646" y="138890"/>
                </a:lnTo>
                <a:lnTo>
                  <a:pt x="415668" y="100289"/>
                </a:lnTo>
                <a:lnTo>
                  <a:pt x="387896" y="66641"/>
                </a:lnTo>
                <a:lnTo>
                  <a:pt x="354248" y="38867"/>
                </a:lnTo>
                <a:lnTo>
                  <a:pt x="337624" y="29832"/>
                </a:lnTo>
                <a:close/>
              </a:path>
            </a:pathLst>
          </a:custGeom>
          <a:solidFill>
            <a:srgbClr val="082A4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10" name="object 108"/>
          <p:cNvSpPr/>
          <p:nvPr/>
        </p:nvSpPr>
        <p:spPr>
          <a:xfrm>
            <a:off x="6760647" y="1962798"/>
            <a:ext cx="681990" cy="430530"/>
          </a:xfrm>
          <a:custGeom>
            <a:avLst/>
            <a:gdLst/>
            <a:ahLst/>
            <a:cxnLst/>
            <a:rect l="l" t="t" r="r" b="b"/>
            <a:pathLst>
              <a:path w="681990" h="430529">
                <a:moveTo>
                  <a:pt x="415569" y="0"/>
                </a:moveTo>
                <a:lnTo>
                  <a:pt x="374817" y="1989"/>
                </a:lnTo>
                <a:lnTo>
                  <a:pt x="335172" y="7827"/>
                </a:lnTo>
                <a:lnTo>
                  <a:pt x="296822" y="17321"/>
                </a:lnTo>
                <a:lnTo>
                  <a:pt x="259956" y="30276"/>
                </a:lnTo>
                <a:lnTo>
                  <a:pt x="258889" y="30568"/>
                </a:lnTo>
                <a:lnTo>
                  <a:pt x="257848" y="30987"/>
                </a:lnTo>
                <a:lnTo>
                  <a:pt x="256857" y="31546"/>
                </a:lnTo>
                <a:lnTo>
                  <a:pt x="224408" y="46684"/>
                </a:lnTo>
                <a:lnTo>
                  <a:pt x="193546" y="64457"/>
                </a:lnTo>
                <a:lnTo>
                  <a:pt x="164415" y="84723"/>
                </a:lnTo>
                <a:lnTo>
                  <a:pt x="137160" y="107340"/>
                </a:lnTo>
                <a:lnTo>
                  <a:pt x="136537" y="107734"/>
                </a:lnTo>
                <a:lnTo>
                  <a:pt x="135382" y="108572"/>
                </a:lnTo>
                <a:lnTo>
                  <a:pt x="134404" y="109562"/>
                </a:lnTo>
                <a:lnTo>
                  <a:pt x="133591" y="110629"/>
                </a:lnTo>
                <a:lnTo>
                  <a:pt x="100338" y="145124"/>
                </a:lnTo>
                <a:lnTo>
                  <a:pt x="71200" y="183249"/>
                </a:lnTo>
                <a:lnTo>
                  <a:pt x="46541" y="224640"/>
                </a:lnTo>
                <a:lnTo>
                  <a:pt x="26727" y="268932"/>
                </a:lnTo>
                <a:lnTo>
                  <a:pt x="12122" y="315763"/>
                </a:lnTo>
                <a:lnTo>
                  <a:pt x="3091" y="364767"/>
                </a:lnTo>
                <a:lnTo>
                  <a:pt x="0" y="415582"/>
                </a:lnTo>
                <a:lnTo>
                  <a:pt x="0" y="423824"/>
                </a:lnTo>
                <a:lnTo>
                  <a:pt x="6680" y="430504"/>
                </a:lnTo>
                <a:lnTo>
                  <a:pt x="23164" y="430491"/>
                </a:lnTo>
                <a:lnTo>
                  <a:pt x="29832" y="423824"/>
                </a:lnTo>
                <a:lnTo>
                  <a:pt x="29832" y="415582"/>
                </a:lnTo>
                <a:lnTo>
                  <a:pt x="33378" y="363192"/>
                </a:lnTo>
                <a:lnTo>
                  <a:pt x="43703" y="312925"/>
                </a:lnTo>
                <a:lnTo>
                  <a:pt x="60342" y="265250"/>
                </a:lnTo>
                <a:lnTo>
                  <a:pt x="82826" y="220635"/>
                </a:lnTo>
                <a:lnTo>
                  <a:pt x="110687" y="179547"/>
                </a:lnTo>
                <a:lnTo>
                  <a:pt x="143459" y="142455"/>
                </a:lnTo>
                <a:lnTo>
                  <a:pt x="180413" y="142455"/>
                </a:lnTo>
                <a:lnTo>
                  <a:pt x="165531" y="122123"/>
                </a:lnTo>
                <a:lnTo>
                  <a:pt x="187268" y="104876"/>
                </a:lnTo>
                <a:lnTo>
                  <a:pt x="210024" y="89319"/>
                </a:lnTo>
                <a:lnTo>
                  <a:pt x="234006" y="75335"/>
                </a:lnTo>
                <a:lnTo>
                  <a:pt x="259041" y="63068"/>
                </a:lnTo>
                <a:lnTo>
                  <a:pt x="296001" y="63068"/>
                </a:lnTo>
                <a:lnTo>
                  <a:pt x="287667" y="51676"/>
                </a:lnTo>
                <a:lnTo>
                  <a:pt x="318244" y="42307"/>
                </a:lnTo>
                <a:lnTo>
                  <a:pt x="349832" y="35464"/>
                </a:lnTo>
                <a:lnTo>
                  <a:pt x="382313" y="31270"/>
                </a:lnTo>
                <a:lnTo>
                  <a:pt x="415569" y="29844"/>
                </a:lnTo>
                <a:lnTo>
                  <a:pt x="569257" y="29844"/>
                </a:lnTo>
                <a:lnTo>
                  <a:pt x="552751" y="23009"/>
                </a:lnTo>
                <a:lnTo>
                  <a:pt x="508404" y="10288"/>
                </a:lnTo>
                <a:lnTo>
                  <a:pt x="462587" y="2587"/>
                </a:lnTo>
                <a:lnTo>
                  <a:pt x="415569" y="0"/>
                </a:lnTo>
                <a:close/>
              </a:path>
              <a:path w="681990" h="430529">
                <a:moveTo>
                  <a:pt x="180413" y="142455"/>
                </a:moveTo>
                <a:lnTo>
                  <a:pt x="143459" y="142455"/>
                </a:lnTo>
                <a:lnTo>
                  <a:pt x="188010" y="203352"/>
                </a:lnTo>
                <a:lnTo>
                  <a:pt x="192481" y="205625"/>
                </a:lnTo>
                <a:lnTo>
                  <a:pt x="261874" y="205625"/>
                </a:lnTo>
                <a:lnTo>
                  <a:pt x="261874" y="229082"/>
                </a:lnTo>
                <a:lnTo>
                  <a:pt x="262877" y="232168"/>
                </a:lnTo>
                <a:lnTo>
                  <a:pt x="264756" y="234708"/>
                </a:lnTo>
                <a:lnTo>
                  <a:pt x="403529" y="424408"/>
                </a:lnTo>
                <a:lnTo>
                  <a:pt x="403669" y="424548"/>
                </a:lnTo>
                <a:lnTo>
                  <a:pt x="404190" y="425221"/>
                </a:lnTo>
                <a:lnTo>
                  <a:pt x="409092" y="429006"/>
                </a:lnTo>
                <a:lnTo>
                  <a:pt x="409816" y="429348"/>
                </a:lnTo>
                <a:lnTo>
                  <a:pt x="414997" y="430491"/>
                </a:lnTo>
                <a:lnTo>
                  <a:pt x="417525" y="430352"/>
                </a:lnTo>
                <a:lnTo>
                  <a:pt x="467443" y="369938"/>
                </a:lnTo>
                <a:lnTo>
                  <a:pt x="430491" y="369938"/>
                </a:lnTo>
                <a:lnTo>
                  <a:pt x="400659" y="369925"/>
                </a:lnTo>
                <a:lnTo>
                  <a:pt x="291706" y="221030"/>
                </a:lnTo>
                <a:lnTo>
                  <a:pt x="291706" y="182473"/>
                </a:lnTo>
                <a:lnTo>
                  <a:pt x="285038" y="175793"/>
                </a:lnTo>
                <a:lnTo>
                  <a:pt x="204812" y="175793"/>
                </a:lnTo>
                <a:lnTo>
                  <a:pt x="180413" y="142455"/>
                </a:lnTo>
                <a:close/>
              </a:path>
              <a:path w="681990" h="430529">
                <a:moveTo>
                  <a:pt x="598322" y="175793"/>
                </a:moveTo>
                <a:lnTo>
                  <a:pt x="546112" y="175793"/>
                </a:lnTo>
                <a:lnTo>
                  <a:pt x="539432" y="182473"/>
                </a:lnTo>
                <a:lnTo>
                  <a:pt x="539432" y="221030"/>
                </a:lnTo>
                <a:lnTo>
                  <a:pt x="430491" y="369938"/>
                </a:lnTo>
                <a:lnTo>
                  <a:pt x="467452" y="369925"/>
                </a:lnTo>
                <a:lnTo>
                  <a:pt x="566369" y="234708"/>
                </a:lnTo>
                <a:lnTo>
                  <a:pt x="568248" y="232168"/>
                </a:lnTo>
                <a:lnTo>
                  <a:pt x="569252" y="229082"/>
                </a:lnTo>
                <a:lnTo>
                  <a:pt x="569252" y="205625"/>
                </a:lnTo>
                <a:lnTo>
                  <a:pt x="598322" y="205625"/>
                </a:lnTo>
                <a:lnTo>
                  <a:pt x="604989" y="198945"/>
                </a:lnTo>
                <a:lnTo>
                  <a:pt x="604989" y="182473"/>
                </a:lnTo>
                <a:lnTo>
                  <a:pt x="598322" y="175793"/>
                </a:lnTo>
                <a:close/>
              </a:path>
              <a:path w="681990" h="430529">
                <a:moveTo>
                  <a:pt x="296001" y="63068"/>
                </a:moveTo>
                <a:lnTo>
                  <a:pt x="259041" y="63068"/>
                </a:lnTo>
                <a:lnTo>
                  <a:pt x="400659" y="256641"/>
                </a:lnTo>
                <a:lnTo>
                  <a:pt x="400659" y="369925"/>
                </a:lnTo>
                <a:lnTo>
                  <a:pt x="430491" y="369925"/>
                </a:lnTo>
                <a:lnTo>
                  <a:pt x="430491" y="256641"/>
                </a:lnTo>
                <a:lnTo>
                  <a:pt x="452533" y="226517"/>
                </a:lnTo>
                <a:lnTo>
                  <a:pt x="415569" y="226517"/>
                </a:lnTo>
                <a:lnTo>
                  <a:pt x="296001" y="63068"/>
                </a:lnTo>
                <a:close/>
              </a:path>
              <a:path w="681990" h="430529">
                <a:moveTo>
                  <a:pt x="569257" y="29844"/>
                </a:moveTo>
                <a:lnTo>
                  <a:pt x="415569" y="29844"/>
                </a:lnTo>
                <a:lnTo>
                  <a:pt x="448603" y="31215"/>
                </a:lnTo>
                <a:lnTo>
                  <a:pt x="481033" y="35301"/>
                </a:lnTo>
                <a:lnTo>
                  <a:pt x="512751" y="42066"/>
                </a:lnTo>
                <a:lnTo>
                  <a:pt x="543648" y="51473"/>
                </a:lnTo>
                <a:lnTo>
                  <a:pt x="415569" y="226517"/>
                </a:lnTo>
                <a:lnTo>
                  <a:pt x="452533" y="226517"/>
                </a:lnTo>
                <a:lnTo>
                  <a:pt x="572274" y="62864"/>
                </a:lnTo>
                <a:lnTo>
                  <a:pt x="635481" y="62864"/>
                </a:lnTo>
                <a:lnTo>
                  <a:pt x="595360" y="40655"/>
                </a:lnTo>
                <a:lnTo>
                  <a:pt x="569257" y="29844"/>
                </a:lnTo>
                <a:close/>
              </a:path>
              <a:path w="681990" h="430529">
                <a:moveTo>
                  <a:pt x="635481" y="62864"/>
                </a:moveTo>
                <a:lnTo>
                  <a:pt x="572274" y="62864"/>
                </a:lnTo>
                <a:lnTo>
                  <a:pt x="594105" y="73451"/>
                </a:lnTo>
                <a:lnTo>
                  <a:pt x="615316" y="85463"/>
                </a:lnTo>
                <a:lnTo>
                  <a:pt x="635863" y="98882"/>
                </a:lnTo>
                <a:lnTo>
                  <a:pt x="655701" y="113690"/>
                </a:lnTo>
                <a:lnTo>
                  <a:pt x="662152" y="118821"/>
                </a:lnTo>
                <a:lnTo>
                  <a:pt x="671537" y="117767"/>
                </a:lnTo>
                <a:lnTo>
                  <a:pt x="681812" y="104876"/>
                </a:lnTo>
                <a:lnTo>
                  <a:pt x="680745" y="95491"/>
                </a:lnTo>
                <a:lnTo>
                  <a:pt x="674293" y="90347"/>
                </a:lnTo>
                <a:lnTo>
                  <a:pt x="635964" y="63132"/>
                </a:lnTo>
                <a:lnTo>
                  <a:pt x="635481" y="62864"/>
                </a:lnTo>
                <a:close/>
              </a:path>
            </a:pathLst>
          </a:custGeom>
          <a:solidFill>
            <a:srgbClr val="082A4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11" name="object 109"/>
          <p:cNvSpPr/>
          <p:nvPr/>
        </p:nvSpPr>
        <p:spPr>
          <a:xfrm>
            <a:off x="7016819" y="1605674"/>
            <a:ext cx="318770" cy="139700"/>
          </a:xfrm>
          <a:custGeom>
            <a:avLst/>
            <a:gdLst/>
            <a:ahLst/>
            <a:cxnLst/>
            <a:rect l="l" t="t" r="r" b="b"/>
            <a:pathLst>
              <a:path w="318770" h="139700">
                <a:moveTo>
                  <a:pt x="272059" y="0"/>
                </a:moveTo>
                <a:lnTo>
                  <a:pt x="46735" y="0"/>
                </a:lnTo>
                <a:lnTo>
                  <a:pt x="28562" y="3678"/>
                </a:lnTo>
                <a:lnTo>
                  <a:pt x="13704" y="13704"/>
                </a:lnTo>
                <a:lnTo>
                  <a:pt x="3678" y="28562"/>
                </a:lnTo>
                <a:lnTo>
                  <a:pt x="0" y="46736"/>
                </a:lnTo>
                <a:lnTo>
                  <a:pt x="0" y="92963"/>
                </a:lnTo>
                <a:lnTo>
                  <a:pt x="3678" y="111137"/>
                </a:lnTo>
                <a:lnTo>
                  <a:pt x="13704" y="125995"/>
                </a:lnTo>
                <a:lnTo>
                  <a:pt x="28562" y="136021"/>
                </a:lnTo>
                <a:lnTo>
                  <a:pt x="46735" y="139700"/>
                </a:lnTo>
                <a:lnTo>
                  <a:pt x="137795" y="139700"/>
                </a:lnTo>
                <a:lnTo>
                  <a:pt x="144462" y="133019"/>
                </a:lnTo>
                <a:lnTo>
                  <a:pt x="144462" y="116560"/>
                </a:lnTo>
                <a:lnTo>
                  <a:pt x="151168" y="109880"/>
                </a:lnTo>
                <a:lnTo>
                  <a:pt x="37414" y="109880"/>
                </a:lnTo>
                <a:lnTo>
                  <a:pt x="29819" y="102285"/>
                </a:lnTo>
                <a:lnTo>
                  <a:pt x="29819" y="37414"/>
                </a:lnTo>
                <a:lnTo>
                  <a:pt x="37414" y="29819"/>
                </a:lnTo>
                <a:lnTo>
                  <a:pt x="315361" y="29819"/>
                </a:lnTo>
                <a:lnTo>
                  <a:pt x="315107" y="28562"/>
                </a:lnTo>
                <a:lnTo>
                  <a:pt x="305088" y="13704"/>
                </a:lnTo>
                <a:lnTo>
                  <a:pt x="290236" y="3678"/>
                </a:lnTo>
                <a:lnTo>
                  <a:pt x="272059" y="0"/>
                </a:lnTo>
                <a:close/>
              </a:path>
              <a:path w="318770" h="139700">
                <a:moveTo>
                  <a:pt x="315361" y="29819"/>
                </a:moveTo>
                <a:lnTo>
                  <a:pt x="281381" y="29819"/>
                </a:lnTo>
                <a:lnTo>
                  <a:pt x="288963" y="37414"/>
                </a:lnTo>
                <a:lnTo>
                  <a:pt x="288963" y="102285"/>
                </a:lnTo>
                <a:lnTo>
                  <a:pt x="281381" y="109880"/>
                </a:lnTo>
                <a:lnTo>
                  <a:pt x="167614" y="109880"/>
                </a:lnTo>
                <a:lnTo>
                  <a:pt x="174307" y="116560"/>
                </a:lnTo>
                <a:lnTo>
                  <a:pt x="174307" y="133019"/>
                </a:lnTo>
                <a:lnTo>
                  <a:pt x="180975" y="139700"/>
                </a:lnTo>
                <a:lnTo>
                  <a:pt x="272059" y="139700"/>
                </a:lnTo>
                <a:lnTo>
                  <a:pt x="290236" y="136021"/>
                </a:lnTo>
                <a:lnTo>
                  <a:pt x="305088" y="125995"/>
                </a:lnTo>
                <a:lnTo>
                  <a:pt x="315107" y="111137"/>
                </a:lnTo>
                <a:lnTo>
                  <a:pt x="318782" y="92963"/>
                </a:lnTo>
                <a:lnTo>
                  <a:pt x="318782" y="46736"/>
                </a:lnTo>
                <a:lnTo>
                  <a:pt x="315361" y="29819"/>
                </a:lnTo>
                <a:close/>
              </a:path>
              <a:path w="318770" h="139700">
                <a:moveTo>
                  <a:pt x="159384" y="80035"/>
                </a:moveTo>
                <a:lnTo>
                  <a:pt x="145459" y="82257"/>
                </a:lnTo>
                <a:lnTo>
                  <a:pt x="133308" y="88447"/>
                </a:lnTo>
                <a:lnTo>
                  <a:pt x="123648" y="97892"/>
                </a:lnTo>
                <a:lnTo>
                  <a:pt x="117195" y="109880"/>
                </a:lnTo>
                <a:lnTo>
                  <a:pt x="201587" y="109880"/>
                </a:lnTo>
                <a:lnTo>
                  <a:pt x="195130" y="97892"/>
                </a:lnTo>
                <a:lnTo>
                  <a:pt x="185472" y="88447"/>
                </a:lnTo>
                <a:lnTo>
                  <a:pt x="173321" y="82257"/>
                </a:lnTo>
                <a:lnTo>
                  <a:pt x="159384" y="80035"/>
                </a:lnTo>
                <a:close/>
              </a:path>
            </a:pathLst>
          </a:custGeom>
          <a:solidFill>
            <a:srgbClr val="082A4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12" name="object 110"/>
          <p:cNvSpPr/>
          <p:nvPr/>
        </p:nvSpPr>
        <p:spPr>
          <a:xfrm>
            <a:off x="7378401" y="1913103"/>
            <a:ext cx="317500" cy="480695"/>
          </a:xfrm>
          <a:custGeom>
            <a:avLst/>
            <a:gdLst/>
            <a:ahLst/>
            <a:cxnLst/>
            <a:rect l="l" t="t" r="r" b="b"/>
            <a:pathLst>
              <a:path w="317500" h="480695">
                <a:moveTo>
                  <a:pt x="204470" y="0"/>
                </a:moveTo>
                <a:lnTo>
                  <a:pt x="112496" y="0"/>
                </a:lnTo>
                <a:lnTo>
                  <a:pt x="105829" y="6667"/>
                </a:lnTo>
                <a:lnTo>
                  <a:pt x="105829" y="172275"/>
                </a:lnTo>
                <a:lnTo>
                  <a:pt x="62772" y="195464"/>
                </a:lnTo>
                <a:lnTo>
                  <a:pt x="29340" y="229993"/>
                </a:lnTo>
                <a:lnTo>
                  <a:pt x="7695" y="273023"/>
                </a:lnTo>
                <a:lnTo>
                  <a:pt x="0" y="321716"/>
                </a:lnTo>
                <a:lnTo>
                  <a:pt x="8092" y="371762"/>
                </a:lnTo>
                <a:lnTo>
                  <a:pt x="30618" y="415264"/>
                </a:lnTo>
                <a:lnTo>
                  <a:pt x="64945" y="449593"/>
                </a:lnTo>
                <a:lnTo>
                  <a:pt x="108443" y="472119"/>
                </a:lnTo>
                <a:lnTo>
                  <a:pt x="158483" y="480212"/>
                </a:lnTo>
                <a:lnTo>
                  <a:pt x="208522" y="472119"/>
                </a:lnTo>
                <a:lnTo>
                  <a:pt x="250526" y="450367"/>
                </a:lnTo>
                <a:lnTo>
                  <a:pt x="158483" y="450367"/>
                </a:lnTo>
                <a:lnTo>
                  <a:pt x="111767" y="441587"/>
                </a:lnTo>
                <a:lnTo>
                  <a:pt x="72675" y="417477"/>
                </a:lnTo>
                <a:lnTo>
                  <a:pt x="44547" y="381380"/>
                </a:lnTo>
                <a:lnTo>
                  <a:pt x="30721" y="336638"/>
                </a:lnTo>
                <a:lnTo>
                  <a:pt x="190969" y="336638"/>
                </a:lnTo>
                <a:lnTo>
                  <a:pt x="197637" y="329971"/>
                </a:lnTo>
                <a:lnTo>
                  <a:pt x="197637" y="313486"/>
                </a:lnTo>
                <a:lnTo>
                  <a:pt x="190969" y="306806"/>
                </a:lnTo>
                <a:lnTo>
                  <a:pt x="30708" y="306806"/>
                </a:lnTo>
                <a:lnTo>
                  <a:pt x="40768" y="269942"/>
                </a:lnTo>
                <a:lnTo>
                  <a:pt x="60829" y="238075"/>
                </a:lnTo>
                <a:lnTo>
                  <a:pt x="89315" y="213278"/>
                </a:lnTo>
                <a:lnTo>
                  <a:pt x="124650" y="197624"/>
                </a:lnTo>
                <a:lnTo>
                  <a:pt x="131152" y="195859"/>
                </a:lnTo>
                <a:lnTo>
                  <a:pt x="135648" y="189953"/>
                </a:lnTo>
                <a:lnTo>
                  <a:pt x="135648" y="29845"/>
                </a:lnTo>
                <a:lnTo>
                  <a:pt x="211137" y="29845"/>
                </a:lnTo>
                <a:lnTo>
                  <a:pt x="211137" y="6667"/>
                </a:lnTo>
                <a:lnTo>
                  <a:pt x="204470" y="0"/>
                </a:lnTo>
                <a:close/>
              </a:path>
              <a:path w="317500" h="480695">
                <a:moveTo>
                  <a:pt x="211137" y="29845"/>
                </a:moveTo>
                <a:lnTo>
                  <a:pt x="181317" y="29845"/>
                </a:lnTo>
                <a:lnTo>
                  <a:pt x="181317" y="189953"/>
                </a:lnTo>
                <a:lnTo>
                  <a:pt x="185813" y="195859"/>
                </a:lnTo>
                <a:lnTo>
                  <a:pt x="192316" y="197624"/>
                </a:lnTo>
                <a:lnTo>
                  <a:pt x="227648" y="213278"/>
                </a:lnTo>
                <a:lnTo>
                  <a:pt x="256132" y="238075"/>
                </a:lnTo>
                <a:lnTo>
                  <a:pt x="276192" y="269942"/>
                </a:lnTo>
                <a:lnTo>
                  <a:pt x="286257" y="306806"/>
                </a:lnTo>
                <a:lnTo>
                  <a:pt x="234149" y="306806"/>
                </a:lnTo>
                <a:lnTo>
                  <a:pt x="227482" y="313486"/>
                </a:lnTo>
                <a:lnTo>
                  <a:pt x="227482" y="329971"/>
                </a:lnTo>
                <a:lnTo>
                  <a:pt x="234149" y="336638"/>
                </a:lnTo>
                <a:lnTo>
                  <a:pt x="286257" y="336638"/>
                </a:lnTo>
                <a:lnTo>
                  <a:pt x="272431" y="381380"/>
                </a:lnTo>
                <a:lnTo>
                  <a:pt x="244301" y="417477"/>
                </a:lnTo>
                <a:lnTo>
                  <a:pt x="205206" y="441587"/>
                </a:lnTo>
                <a:lnTo>
                  <a:pt x="158483" y="450367"/>
                </a:lnTo>
                <a:lnTo>
                  <a:pt x="250526" y="450367"/>
                </a:lnTo>
                <a:lnTo>
                  <a:pt x="252021" y="449593"/>
                </a:lnTo>
                <a:lnTo>
                  <a:pt x="286348" y="415264"/>
                </a:lnTo>
                <a:lnTo>
                  <a:pt x="308873" y="371762"/>
                </a:lnTo>
                <a:lnTo>
                  <a:pt x="316966" y="321716"/>
                </a:lnTo>
                <a:lnTo>
                  <a:pt x="309271" y="273023"/>
                </a:lnTo>
                <a:lnTo>
                  <a:pt x="287626" y="229993"/>
                </a:lnTo>
                <a:lnTo>
                  <a:pt x="254194" y="195464"/>
                </a:lnTo>
                <a:lnTo>
                  <a:pt x="211137" y="172275"/>
                </a:lnTo>
                <a:lnTo>
                  <a:pt x="211137" y="29845"/>
                </a:lnTo>
                <a:close/>
              </a:path>
            </a:pathLst>
          </a:custGeom>
          <a:solidFill>
            <a:srgbClr val="082A4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16" name="object 26"/>
          <p:cNvSpPr/>
          <p:nvPr/>
        </p:nvSpPr>
        <p:spPr>
          <a:xfrm>
            <a:off x="6816725" y="3121223"/>
            <a:ext cx="955675" cy="591185"/>
          </a:xfrm>
          <a:custGeom>
            <a:avLst/>
            <a:gdLst/>
            <a:ahLst/>
            <a:cxnLst/>
            <a:rect l="l" t="t" r="r" b="b"/>
            <a:pathLst>
              <a:path w="955675" h="591185">
                <a:moveTo>
                  <a:pt x="353107" y="159092"/>
                </a:moveTo>
                <a:lnTo>
                  <a:pt x="11096" y="485089"/>
                </a:lnTo>
                <a:lnTo>
                  <a:pt x="0" y="512171"/>
                </a:lnTo>
                <a:lnTo>
                  <a:pt x="2774" y="526555"/>
                </a:lnTo>
                <a:lnTo>
                  <a:pt x="51660" y="579856"/>
                </a:lnTo>
                <a:lnTo>
                  <a:pt x="78774" y="590981"/>
                </a:lnTo>
                <a:lnTo>
                  <a:pt x="86235" y="590252"/>
                </a:lnTo>
                <a:lnTo>
                  <a:pt x="93343" y="588110"/>
                </a:lnTo>
                <a:lnTo>
                  <a:pt x="99900" y="584622"/>
                </a:lnTo>
                <a:lnTo>
                  <a:pt x="105711" y="579856"/>
                </a:lnTo>
                <a:lnTo>
                  <a:pt x="324088" y="361619"/>
                </a:lnTo>
                <a:lnTo>
                  <a:pt x="337650" y="352561"/>
                </a:lnTo>
                <a:lnTo>
                  <a:pt x="353118" y="349542"/>
                </a:lnTo>
                <a:lnTo>
                  <a:pt x="690733" y="349542"/>
                </a:lnTo>
                <a:lnTo>
                  <a:pt x="736671" y="303590"/>
                </a:lnTo>
                <a:lnTo>
                  <a:pt x="530452" y="303590"/>
                </a:lnTo>
                <a:lnTo>
                  <a:pt x="514957" y="300568"/>
                </a:lnTo>
                <a:lnTo>
                  <a:pt x="501316" y="291503"/>
                </a:lnTo>
                <a:lnTo>
                  <a:pt x="380196" y="170332"/>
                </a:lnTo>
                <a:lnTo>
                  <a:pt x="374378" y="165554"/>
                </a:lnTo>
                <a:lnTo>
                  <a:pt x="367804" y="162026"/>
                </a:lnTo>
                <a:lnTo>
                  <a:pt x="360654" y="159841"/>
                </a:lnTo>
                <a:lnTo>
                  <a:pt x="353107" y="159092"/>
                </a:lnTo>
                <a:close/>
              </a:path>
              <a:path w="955675" h="591185">
                <a:moveTo>
                  <a:pt x="690733" y="349542"/>
                </a:moveTo>
                <a:lnTo>
                  <a:pt x="353118" y="349542"/>
                </a:lnTo>
                <a:lnTo>
                  <a:pt x="368613" y="352561"/>
                </a:lnTo>
                <a:lnTo>
                  <a:pt x="382254" y="361619"/>
                </a:lnTo>
                <a:lnTo>
                  <a:pt x="501316" y="480707"/>
                </a:lnTo>
                <a:lnTo>
                  <a:pt x="530323" y="492569"/>
                </a:lnTo>
                <a:lnTo>
                  <a:pt x="538444" y="491785"/>
                </a:lnTo>
                <a:lnTo>
                  <a:pt x="546180" y="489491"/>
                </a:lnTo>
                <a:lnTo>
                  <a:pt x="553310" y="485770"/>
                </a:lnTo>
                <a:lnTo>
                  <a:pt x="559609" y="480707"/>
                </a:lnTo>
                <a:lnTo>
                  <a:pt x="690733" y="349542"/>
                </a:lnTo>
                <a:close/>
              </a:path>
              <a:path w="955675" h="591185">
                <a:moveTo>
                  <a:pt x="911577" y="0"/>
                </a:moveTo>
                <a:lnTo>
                  <a:pt x="714295" y="0"/>
                </a:lnTo>
                <a:lnTo>
                  <a:pt x="709304" y="3238"/>
                </a:lnTo>
                <a:lnTo>
                  <a:pt x="707247" y="8356"/>
                </a:lnTo>
                <a:lnTo>
                  <a:pt x="705202" y="13335"/>
                </a:lnTo>
                <a:lnTo>
                  <a:pt x="706383" y="19062"/>
                </a:lnTo>
                <a:lnTo>
                  <a:pt x="747239" y="59918"/>
                </a:lnTo>
                <a:lnTo>
                  <a:pt x="753106" y="65608"/>
                </a:lnTo>
                <a:lnTo>
                  <a:pt x="756472" y="73545"/>
                </a:lnTo>
                <a:lnTo>
                  <a:pt x="756472" y="90106"/>
                </a:lnTo>
                <a:lnTo>
                  <a:pt x="753106" y="98018"/>
                </a:lnTo>
                <a:lnTo>
                  <a:pt x="747239" y="103720"/>
                </a:lnTo>
                <a:lnTo>
                  <a:pt x="559482" y="291503"/>
                </a:lnTo>
                <a:lnTo>
                  <a:pt x="545920" y="300568"/>
                </a:lnTo>
                <a:lnTo>
                  <a:pt x="530452" y="303590"/>
                </a:lnTo>
                <a:lnTo>
                  <a:pt x="736671" y="303590"/>
                </a:lnTo>
                <a:lnTo>
                  <a:pt x="847874" y="192328"/>
                </a:lnTo>
                <a:lnTo>
                  <a:pt x="855786" y="189102"/>
                </a:lnTo>
                <a:lnTo>
                  <a:pt x="952937" y="189102"/>
                </a:lnTo>
                <a:lnTo>
                  <a:pt x="955074" y="44246"/>
                </a:lnTo>
                <a:lnTo>
                  <a:pt x="935964" y="7479"/>
                </a:lnTo>
                <a:lnTo>
                  <a:pt x="920220" y="862"/>
                </a:lnTo>
                <a:lnTo>
                  <a:pt x="911577" y="0"/>
                </a:lnTo>
                <a:close/>
              </a:path>
              <a:path w="955675" h="591185">
                <a:moveTo>
                  <a:pt x="952937" y="189102"/>
                </a:moveTo>
                <a:lnTo>
                  <a:pt x="872182" y="189102"/>
                </a:lnTo>
                <a:lnTo>
                  <a:pt x="880081" y="192328"/>
                </a:lnTo>
                <a:lnTo>
                  <a:pt x="929446" y="241998"/>
                </a:lnTo>
                <a:lnTo>
                  <a:pt x="933243" y="245770"/>
                </a:lnTo>
                <a:lnTo>
                  <a:pt x="938958" y="246938"/>
                </a:lnTo>
                <a:lnTo>
                  <a:pt x="943949" y="244919"/>
                </a:lnTo>
                <a:lnTo>
                  <a:pt x="948928" y="242836"/>
                </a:lnTo>
                <a:lnTo>
                  <a:pt x="952153" y="237998"/>
                </a:lnTo>
                <a:lnTo>
                  <a:pt x="952293" y="232727"/>
                </a:lnTo>
                <a:lnTo>
                  <a:pt x="952937" y="189102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17" name="object 6"/>
          <p:cNvSpPr txBox="1"/>
          <p:nvPr/>
        </p:nvSpPr>
        <p:spPr>
          <a:xfrm>
            <a:off x="5638800" y="3200400"/>
            <a:ext cx="12192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HN" sz="4400" b="1" spc="-300" dirty="0">
                <a:solidFill>
                  <a:srgbClr val="003976"/>
                </a:solidFill>
                <a:latin typeface="Arial"/>
                <a:cs typeface="Arial"/>
              </a:rPr>
              <a:t>251</a:t>
            </a:r>
            <a:r>
              <a:rPr lang="es-E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sz="4400" spc="-3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8" name="317 Rectángulo"/>
          <p:cNvSpPr/>
          <p:nvPr/>
        </p:nvSpPr>
        <p:spPr>
          <a:xfrm>
            <a:off x="5486400" y="3810000"/>
            <a:ext cx="144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EN EL 2013</a:t>
            </a:r>
            <a:endParaRPr lang="es-ES" sz="1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9" name="318 Rectángulo"/>
          <p:cNvSpPr/>
          <p:nvPr/>
        </p:nvSpPr>
        <p:spPr>
          <a:xfrm>
            <a:off x="7620000" y="3578423"/>
            <a:ext cx="144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EN EL 2016</a:t>
            </a:r>
            <a:endParaRPr lang="es-ES" sz="1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0" name="object 6"/>
          <p:cNvSpPr txBox="1"/>
          <p:nvPr/>
        </p:nvSpPr>
        <p:spPr>
          <a:xfrm>
            <a:off x="7772400" y="2980492"/>
            <a:ext cx="11430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HN" sz="4400" b="1" spc="-300" dirty="0">
                <a:solidFill>
                  <a:srgbClr val="003976"/>
                </a:solidFill>
                <a:latin typeface="Arial"/>
                <a:cs typeface="Arial"/>
              </a:rPr>
              <a:t>171</a:t>
            </a:r>
            <a:r>
              <a:rPr lang="es-ES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sz="4400" spc="-3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1" name="object 3"/>
          <p:cNvSpPr txBox="1"/>
          <p:nvPr/>
        </p:nvSpPr>
        <p:spPr>
          <a:xfrm>
            <a:off x="7696200" y="2602468"/>
            <a:ext cx="121159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HN" sz="1200" b="1" dirty="0">
                <a:solidFill>
                  <a:srgbClr val="002060"/>
                </a:solidFill>
                <a:latin typeface="Arial"/>
                <a:cs typeface="Arial"/>
              </a:rPr>
              <a:t>SUBIMOS 80 PUNTOS</a:t>
            </a:r>
          </a:p>
        </p:txBody>
      </p:sp>
      <p:sp>
        <p:nvSpPr>
          <p:cNvPr id="322" name="object 44"/>
          <p:cNvSpPr/>
          <p:nvPr/>
        </p:nvSpPr>
        <p:spPr>
          <a:xfrm>
            <a:off x="6248408" y="5801423"/>
            <a:ext cx="358775" cy="283210"/>
          </a:xfrm>
          <a:custGeom>
            <a:avLst/>
            <a:gdLst/>
            <a:ahLst/>
            <a:cxnLst/>
            <a:rect l="l" t="t" r="r" b="b"/>
            <a:pathLst>
              <a:path w="358775" h="283210">
                <a:moveTo>
                  <a:pt x="179557" y="0"/>
                </a:moveTo>
                <a:lnTo>
                  <a:pt x="129583" y="6731"/>
                </a:lnTo>
                <a:lnTo>
                  <a:pt x="83111" y="27438"/>
                </a:lnTo>
                <a:lnTo>
                  <a:pt x="46324" y="62890"/>
                </a:lnTo>
                <a:lnTo>
                  <a:pt x="25404" y="113855"/>
                </a:lnTo>
                <a:lnTo>
                  <a:pt x="461" y="248538"/>
                </a:lnTo>
                <a:lnTo>
                  <a:pt x="0" y="254882"/>
                </a:lnTo>
                <a:lnTo>
                  <a:pt x="919" y="261097"/>
                </a:lnTo>
                <a:lnTo>
                  <a:pt x="3162" y="266968"/>
                </a:lnTo>
                <a:lnTo>
                  <a:pt x="6672" y="272275"/>
                </a:lnTo>
                <a:lnTo>
                  <a:pt x="12158" y="278879"/>
                </a:lnTo>
                <a:lnTo>
                  <a:pt x="20299" y="282689"/>
                </a:lnTo>
                <a:lnTo>
                  <a:pt x="199978" y="282689"/>
                </a:lnTo>
                <a:lnTo>
                  <a:pt x="211230" y="280419"/>
                </a:lnTo>
                <a:lnTo>
                  <a:pt x="220418" y="274229"/>
                </a:lnTo>
                <a:lnTo>
                  <a:pt x="226612" y="265046"/>
                </a:lnTo>
                <a:lnTo>
                  <a:pt x="228884" y="253796"/>
                </a:lnTo>
                <a:lnTo>
                  <a:pt x="226612" y="242545"/>
                </a:lnTo>
                <a:lnTo>
                  <a:pt x="220418" y="233357"/>
                </a:lnTo>
                <a:lnTo>
                  <a:pt x="211230" y="227163"/>
                </a:lnTo>
                <a:lnTo>
                  <a:pt x="199978" y="224891"/>
                </a:lnTo>
                <a:lnTo>
                  <a:pt x="63619" y="224891"/>
                </a:lnTo>
                <a:lnTo>
                  <a:pt x="82249" y="124383"/>
                </a:lnTo>
                <a:lnTo>
                  <a:pt x="95095" y="94570"/>
                </a:lnTo>
                <a:lnTo>
                  <a:pt x="118230" y="73842"/>
                </a:lnTo>
                <a:lnTo>
                  <a:pt x="147702" y="61742"/>
                </a:lnTo>
                <a:lnTo>
                  <a:pt x="179557" y="57810"/>
                </a:lnTo>
                <a:lnTo>
                  <a:pt x="307531" y="57810"/>
                </a:lnTo>
                <a:lnTo>
                  <a:pt x="276024" y="27438"/>
                </a:lnTo>
                <a:lnTo>
                  <a:pt x="229550" y="6731"/>
                </a:lnTo>
                <a:lnTo>
                  <a:pt x="179557" y="0"/>
                </a:lnTo>
                <a:close/>
              </a:path>
              <a:path w="358775" h="283210">
                <a:moveTo>
                  <a:pt x="307531" y="57810"/>
                </a:moveTo>
                <a:lnTo>
                  <a:pt x="179557" y="57810"/>
                </a:lnTo>
                <a:lnTo>
                  <a:pt x="211428" y="61742"/>
                </a:lnTo>
                <a:lnTo>
                  <a:pt x="240912" y="73842"/>
                </a:lnTo>
                <a:lnTo>
                  <a:pt x="264055" y="94570"/>
                </a:lnTo>
                <a:lnTo>
                  <a:pt x="276902" y="124383"/>
                </a:lnTo>
                <a:lnTo>
                  <a:pt x="301832" y="259054"/>
                </a:lnTo>
                <a:lnTo>
                  <a:pt x="305441" y="268608"/>
                </a:lnTo>
                <a:lnTo>
                  <a:pt x="311877" y="276082"/>
                </a:lnTo>
                <a:lnTo>
                  <a:pt x="320387" y="280950"/>
                </a:lnTo>
                <a:lnTo>
                  <a:pt x="330217" y="282689"/>
                </a:lnTo>
                <a:lnTo>
                  <a:pt x="331982" y="282689"/>
                </a:lnTo>
                <a:lnTo>
                  <a:pt x="358652" y="248538"/>
                </a:lnTo>
                <a:lnTo>
                  <a:pt x="333697" y="113855"/>
                </a:lnTo>
                <a:lnTo>
                  <a:pt x="312800" y="62890"/>
                </a:lnTo>
                <a:lnTo>
                  <a:pt x="307531" y="5781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object 45"/>
          <p:cNvSpPr/>
          <p:nvPr/>
        </p:nvSpPr>
        <p:spPr>
          <a:xfrm>
            <a:off x="6699733" y="5639955"/>
            <a:ext cx="358775" cy="283210"/>
          </a:xfrm>
          <a:custGeom>
            <a:avLst/>
            <a:gdLst/>
            <a:ahLst/>
            <a:cxnLst/>
            <a:rect l="l" t="t" r="r" b="b"/>
            <a:pathLst>
              <a:path w="358775" h="283210">
                <a:moveTo>
                  <a:pt x="179590" y="0"/>
                </a:moveTo>
                <a:lnTo>
                  <a:pt x="129604" y="6729"/>
                </a:lnTo>
                <a:lnTo>
                  <a:pt x="83130" y="27431"/>
                </a:lnTo>
                <a:lnTo>
                  <a:pt x="46348" y="62879"/>
                </a:lnTo>
                <a:lnTo>
                  <a:pt x="25437" y="113842"/>
                </a:lnTo>
                <a:lnTo>
                  <a:pt x="469" y="248526"/>
                </a:lnTo>
                <a:lnTo>
                  <a:pt x="0" y="254871"/>
                </a:lnTo>
                <a:lnTo>
                  <a:pt x="914" y="261089"/>
                </a:lnTo>
                <a:lnTo>
                  <a:pt x="3151" y="266960"/>
                </a:lnTo>
                <a:lnTo>
                  <a:pt x="6654" y="272262"/>
                </a:lnTo>
                <a:lnTo>
                  <a:pt x="12166" y="278866"/>
                </a:lnTo>
                <a:lnTo>
                  <a:pt x="20306" y="282676"/>
                </a:lnTo>
                <a:lnTo>
                  <a:pt x="199973" y="282676"/>
                </a:lnTo>
                <a:lnTo>
                  <a:pt x="211230" y="280405"/>
                </a:lnTo>
                <a:lnTo>
                  <a:pt x="220417" y="274212"/>
                </a:lnTo>
                <a:lnTo>
                  <a:pt x="226609" y="265027"/>
                </a:lnTo>
                <a:lnTo>
                  <a:pt x="228879" y="253784"/>
                </a:lnTo>
                <a:lnTo>
                  <a:pt x="226607" y="242532"/>
                </a:lnTo>
                <a:lnTo>
                  <a:pt x="220412" y="233345"/>
                </a:lnTo>
                <a:lnTo>
                  <a:pt x="211225" y="227150"/>
                </a:lnTo>
                <a:lnTo>
                  <a:pt x="199973" y="224878"/>
                </a:lnTo>
                <a:lnTo>
                  <a:pt x="63626" y="224878"/>
                </a:lnTo>
                <a:lnTo>
                  <a:pt x="82244" y="124371"/>
                </a:lnTo>
                <a:lnTo>
                  <a:pt x="95101" y="94561"/>
                </a:lnTo>
                <a:lnTo>
                  <a:pt x="118249" y="73828"/>
                </a:lnTo>
                <a:lnTo>
                  <a:pt x="147731" y="61720"/>
                </a:lnTo>
                <a:lnTo>
                  <a:pt x="179590" y="57784"/>
                </a:lnTo>
                <a:lnTo>
                  <a:pt x="307516" y="57784"/>
                </a:lnTo>
                <a:lnTo>
                  <a:pt x="276026" y="27431"/>
                </a:lnTo>
                <a:lnTo>
                  <a:pt x="229561" y="6729"/>
                </a:lnTo>
                <a:lnTo>
                  <a:pt x="179590" y="0"/>
                </a:lnTo>
                <a:close/>
              </a:path>
              <a:path w="358775" h="283210">
                <a:moveTo>
                  <a:pt x="307516" y="57784"/>
                </a:moveTo>
                <a:lnTo>
                  <a:pt x="179590" y="57784"/>
                </a:lnTo>
                <a:lnTo>
                  <a:pt x="211434" y="61720"/>
                </a:lnTo>
                <a:lnTo>
                  <a:pt x="240907" y="73828"/>
                </a:lnTo>
                <a:lnTo>
                  <a:pt x="264049" y="94561"/>
                </a:lnTo>
                <a:lnTo>
                  <a:pt x="276897" y="124371"/>
                </a:lnTo>
                <a:lnTo>
                  <a:pt x="301840" y="259054"/>
                </a:lnTo>
                <a:lnTo>
                  <a:pt x="305448" y="268601"/>
                </a:lnTo>
                <a:lnTo>
                  <a:pt x="311883" y="276071"/>
                </a:lnTo>
                <a:lnTo>
                  <a:pt x="320389" y="280937"/>
                </a:lnTo>
                <a:lnTo>
                  <a:pt x="330212" y="282676"/>
                </a:lnTo>
                <a:lnTo>
                  <a:pt x="331977" y="282676"/>
                </a:lnTo>
                <a:lnTo>
                  <a:pt x="358647" y="248526"/>
                </a:lnTo>
                <a:lnTo>
                  <a:pt x="333704" y="113842"/>
                </a:lnTo>
                <a:lnTo>
                  <a:pt x="312801" y="62879"/>
                </a:lnTo>
                <a:lnTo>
                  <a:pt x="307516" y="5778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4" name="object 46"/>
          <p:cNvSpPr/>
          <p:nvPr/>
        </p:nvSpPr>
        <p:spPr>
          <a:xfrm>
            <a:off x="6298958" y="5471998"/>
            <a:ext cx="258445" cy="281305"/>
          </a:xfrm>
          <a:custGeom>
            <a:avLst/>
            <a:gdLst/>
            <a:ahLst/>
            <a:cxnLst/>
            <a:rect l="l" t="t" r="r" b="b"/>
            <a:pathLst>
              <a:path w="258445" h="281304">
                <a:moveTo>
                  <a:pt x="133096" y="0"/>
                </a:moveTo>
                <a:lnTo>
                  <a:pt x="79883" y="9899"/>
                </a:lnTo>
                <a:lnTo>
                  <a:pt x="40908" y="32878"/>
                </a:lnTo>
                <a:lnTo>
                  <a:pt x="12308" y="69723"/>
                </a:lnTo>
                <a:lnTo>
                  <a:pt x="0" y="120840"/>
                </a:lnTo>
                <a:lnTo>
                  <a:pt x="2554" y="163819"/>
                </a:lnTo>
                <a:lnTo>
                  <a:pt x="25642" y="224108"/>
                </a:lnTo>
                <a:lnTo>
                  <a:pt x="59756" y="259191"/>
                </a:lnTo>
                <a:lnTo>
                  <a:pt x="104420" y="278364"/>
                </a:lnTo>
                <a:lnTo>
                  <a:pt x="128993" y="280847"/>
                </a:lnTo>
                <a:lnTo>
                  <a:pt x="153583" y="278364"/>
                </a:lnTo>
                <a:lnTo>
                  <a:pt x="198261" y="259191"/>
                </a:lnTo>
                <a:lnTo>
                  <a:pt x="232376" y="224106"/>
                </a:lnTo>
                <a:lnTo>
                  <a:pt x="232927" y="223050"/>
                </a:lnTo>
                <a:lnTo>
                  <a:pt x="128993" y="223050"/>
                </a:lnTo>
                <a:lnTo>
                  <a:pt x="116058" y="221725"/>
                </a:lnTo>
                <a:lnTo>
                  <a:pt x="82359" y="202882"/>
                </a:lnTo>
                <a:lnTo>
                  <a:pt x="63047" y="169008"/>
                </a:lnTo>
                <a:lnTo>
                  <a:pt x="57746" y="122999"/>
                </a:lnTo>
                <a:lnTo>
                  <a:pt x="65098" y="93734"/>
                </a:lnTo>
                <a:lnTo>
                  <a:pt x="82002" y="73856"/>
                </a:lnTo>
                <a:lnTo>
                  <a:pt x="104590" y="62284"/>
                </a:lnTo>
                <a:lnTo>
                  <a:pt x="128993" y="57937"/>
                </a:lnTo>
                <a:lnTo>
                  <a:pt x="236557" y="57937"/>
                </a:lnTo>
                <a:lnTo>
                  <a:pt x="218008" y="33647"/>
                </a:lnTo>
                <a:lnTo>
                  <a:pt x="179771" y="10532"/>
                </a:lnTo>
                <a:lnTo>
                  <a:pt x="136969" y="546"/>
                </a:lnTo>
                <a:lnTo>
                  <a:pt x="133096" y="0"/>
                </a:lnTo>
                <a:close/>
              </a:path>
              <a:path w="258445" h="281304">
                <a:moveTo>
                  <a:pt x="236557" y="57937"/>
                </a:moveTo>
                <a:lnTo>
                  <a:pt x="128993" y="57937"/>
                </a:lnTo>
                <a:lnTo>
                  <a:pt x="153414" y="62284"/>
                </a:lnTo>
                <a:lnTo>
                  <a:pt x="176012" y="73856"/>
                </a:lnTo>
                <a:lnTo>
                  <a:pt x="192919" y="93734"/>
                </a:lnTo>
                <a:lnTo>
                  <a:pt x="200266" y="122999"/>
                </a:lnTo>
                <a:lnTo>
                  <a:pt x="199406" y="147379"/>
                </a:lnTo>
                <a:lnTo>
                  <a:pt x="187009" y="187604"/>
                </a:lnTo>
                <a:lnTo>
                  <a:pt x="154222" y="217838"/>
                </a:lnTo>
                <a:lnTo>
                  <a:pt x="128993" y="223050"/>
                </a:lnTo>
                <a:lnTo>
                  <a:pt x="232927" y="223050"/>
                </a:lnTo>
                <a:lnTo>
                  <a:pt x="246010" y="197980"/>
                </a:lnTo>
                <a:lnTo>
                  <a:pt x="255460" y="163814"/>
                </a:lnTo>
                <a:lnTo>
                  <a:pt x="258013" y="120840"/>
                </a:lnTo>
                <a:lnTo>
                  <a:pt x="245986" y="70285"/>
                </a:lnTo>
                <a:lnTo>
                  <a:pt x="236557" y="57937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5" name="object 47"/>
          <p:cNvSpPr/>
          <p:nvPr/>
        </p:nvSpPr>
        <p:spPr>
          <a:xfrm>
            <a:off x="6750291" y="5311010"/>
            <a:ext cx="258445" cy="280670"/>
          </a:xfrm>
          <a:custGeom>
            <a:avLst/>
            <a:gdLst/>
            <a:ahLst/>
            <a:cxnLst/>
            <a:rect l="l" t="t" r="r" b="b"/>
            <a:pathLst>
              <a:path w="258445" h="280670">
                <a:moveTo>
                  <a:pt x="129614" y="0"/>
                </a:moveTo>
                <a:lnTo>
                  <a:pt x="74800" y="11479"/>
                </a:lnTo>
                <a:lnTo>
                  <a:pt x="38123" y="34853"/>
                </a:lnTo>
                <a:lnTo>
                  <a:pt x="11446" y="71031"/>
                </a:lnTo>
                <a:lnTo>
                  <a:pt x="0" y="120373"/>
                </a:lnTo>
                <a:lnTo>
                  <a:pt x="2552" y="163340"/>
                </a:lnTo>
                <a:lnTo>
                  <a:pt x="25637" y="223638"/>
                </a:lnTo>
                <a:lnTo>
                  <a:pt x="59749" y="258717"/>
                </a:lnTo>
                <a:lnTo>
                  <a:pt x="104413" y="277883"/>
                </a:lnTo>
                <a:lnTo>
                  <a:pt x="128993" y="280368"/>
                </a:lnTo>
                <a:lnTo>
                  <a:pt x="153577" y="277883"/>
                </a:lnTo>
                <a:lnTo>
                  <a:pt x="198254" y="258717"/>
                </a:lnTo>
                <a:lnTo>
                  <a:pt x="232363" y="223638"/>
                </a:lnTo>
                <a:lnTo>
                  <a:pt x="232913" y="222583"/>
                </a:lnTo>
                <a:lnTo>
                  <a:pt x="128993" y="222583"/>
                </a:lnTo>
                <a:lnTo>
                  <a:pt x="116063" y="221257"/>
                </a:lnTo>
                <a:lnTo>
                  <a:pt x="82359" y="202415"/>
                </a:lnTo>
                <a:lnTo>
                  <a:pt x="63047" y="168532"/>
                </a:lnTo>
                <a:lnTo>
                  <a:pt x="57746" y="122532"/>
                </a:lnTo>
                <a:lnTo>
                  <a:pt x="65098" y="93262"/>
                </a:lnTo>
                <a:lnTo>
                  <a:pt x="82002" y="73386"/>
                </a:lnTo>
                <a:lnTo>
                  <a:pt x="104590" y="61821"/>
                </a:lnTo>
                <a:lnTo>
                  <a:pt x="128993" y="57483"/>
                </a:lnTo>
                <a:lnTo>
                  <a:pt x="236626" y="57483"/>
                </a:lnTo>
                <a:lnTo>
                  <a:pt x="222372" y="37199"/>
                </a:lnTo>
                <a:lnTo>
                  <a:pt x="187807" y="13558"/>
                </a:lnTo>
                <a:lnTo>
                  <a:pt x="148272" y="1450"/>
                </a:lnTo>
                <a:lnTo>
                  <a:pt x="139190" y="309"/>
                </a:lnTo>
                <a:lnTo>
                  <a:pt x="129614" y="0"/>
                </a:lnTo>
                <a:close/>
              </a:path>
              <a:path w="258445" h="280670">
                <a:moveTo>
                  <a:pt x="236626" y="57483"/>
                </a:moveTo>
                <a:lnTo>
                  <a:pt x="128993" y="57483"/>
                </a:lnTo>
                <a:lnTo>
                  <a:pt x="153417" y="61821"/>
                </a:lnTo>
                <a:lnTo>
                  <a:pt x="176010" y="73386"/>
                </a:lnTo>
                <a:lnTo>
                  <a:pt x="192910" y="93262"/>
                </a:lnTo>
                <a:lnTo>
                  <a:pt x="200253" y="122532"/>
                </a:lnTo>
                <a:lnTo>
                  <a:pt x="199401" y="146905"/>
                </a:lnTo>
                <a:lnTo>
                  <a:pt x="187009" y="187130"/>
                </a:lnTo>
                <a:lnTo>
                  <a:pt x="154212" y="217366"/>
                </a:lnTo>
                <a:lnTo>
                  <a:pt x="128993" y="222583"/>
                </a:lnTo>
                <a:lnTo>
                  <a:pt x="232913" y="222583"/>
                </a:lnTo>
                <a:lnTo>
                  <a:pt x="245997" y="197505"/>
                </a:lnTo>
                <a:lnTo>
                  <a:pt x="255447" y="163340"/>
                </a:lnTo>
                <a:lnTo>
                  <a:pt x="258000" y="120373"/>
                </a:lnTo>
                <a:lnTo>
                  <a:pt x="247318" y="72697"/>
                </a:lnTo>
                <a:lnTo>
                  <a:pt x="236626" y="57483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" name="object 48"/>
          <p:cNvSpPr/>
          <p:nvPr/>
        </p:nvSpPr>
        <p:spPr>
          <a:xfrm>
            <a:off x="7201598" y="5149802"/>
            <a:ext cx="258445" cy="280670"/>
          </a:xfrm>
          <a:custGeom>
            <a:avLst/>
            <a:gdLst/>
            <a:ahLst/>
            <a:cxnLst/>
            <a:rect l="l" t="t" r="r" b="b"/>
            <a:pathLst>
              <a:path w="258445" h="280670">
                <a:moveTo>
                  <a:pt x="131168" y="0"/>
                </a:moveTo>
                <a:lnTo>
                  <a:pt x="76561" y="10494"/>
                </a:lnTo>
                <a:lnTo>
                  <a:pt x="39089" y="33740"/>
                </a:lnTo>
                <a:lnTo>
                  <a:pt x="11748" y="70150"/>
                </a:lnTo>
                <a:lnTo>
                  <a:pt x="0" y="120100"/>
                </a:lnTo>
                <a:lnTo>
                  <a:pt x="2560" y="163080"/>
                </a:lnTo>
                <a:lnTo>
                  <a:pt x="25644" y="223374"/>
                </a:lnTo>
                <a:lnTo>
                  <a:pt x="59758" y="258451"/>
                </a:lnTo>
                <a:lnTo>
                  <a:pt x="104437" y="277623"/>
                </a:lnTo>
                <a:lnTo>
                  <a:pt x="129019" y="280108"/>
                </a:lnTo>
                <a:lnTo>
                  <a:pt x="153601" y="277623"/>
                </a:lnTo>
                <a:lnTo>
                  <a:pt x="198269" y="258451"/>
                </a:lnTo>
                <a:lnTo>
                  <a:pt x="232381" y="223374"/>
                </a:lnTo>
                <a:lnTo>
                  <a:pt x="232936" y="222310"/>
                </a:lnTo>
                <a:lnTo>
                  <a:pt x="129019" y="222310"/>
                </a:lnTo>
                <a:lnTo>
                  <a:pt x="116076" y="220987"/>
                </a:lnTo>
                <a:lnTo>
                  <a:pt x="82372" y="202142"/>
                </a:lnTo>
                <a:lnTo>
                  <a:pt x="63065" y="168263"/>
                </a:lnTo>
                <a:lnTo>
                  <a:pt x="57759" y="122259"/>
                </a:lnTo>
                <a:lnTo>
                  <a:pt x="65105" y="92996"/>
                </a:lnTo>
                <a:lnTo>
                  <a:pt x="82011" y="73121"/>
                </a:lnTo>
                <a:lnTo>
                  <a:pt x="104606" y="61550"/>
                </a:lnTo>
                <a:lnTo>
                  <a:pt x="129019" y="57197"/>
                </a:lnTo>
                <a:lnTo>
                  <a:pt x="236582" y="57197"/>
                </a:lnTo>
                <a:lnTo>
                  <a:pt x="221153" y="35763"/>
                </a:lnTo>
                <a:lnTo>
                  <a:pt x="185545" y="12244"/>
                </a:lnTo>
                <a:lnTo>
                  <a:pt x="145059" y="708"/>
                </a:lnTo>
                <a:lnTo>
                  <a:pt x="139259" y="270"/>
                </a:lnTo>
                <a:lnTo>
                  <a:pt x="131168" y="0"/>
                </a:lnTo>
                <a:close/>
              </a:path>
              <a:path w="258445" h="280670">
                <a:moveTo>
                  <a:pt x="236582" y="57197"/>
                </a:moveTo>
                <a:lnTo>
                  <a:pt x="129019" y="57197"/>
                </a:lnTo>
                <a:lnTo>
                  <a:pt x="153432" y="61550"/>
                </a:lnTo>
                <a:lnTo>
                  <a:pt x="176028" y="73121"/>
                </a:lnTo>
                <a:lnTo>
                  <a:pt x="192938" y="92996"/>
                </a:lnTo>
                <a:lnTo>
                  <a:pt x="200291" y="122259"/>
                </a:lnTo>
                <a:lnTo>
                  <a:pt x="199424" y="146637"/>
                </a:lnTo>
                <a:lnTo>
                  <a:pt x="187032" y="186858"/>
                </a:lnTo>
                <a:lnTo>
                  <a:pt x="154235" y="217103"/>
                </a:lnTo>
                <a:lnTo>
                  <a:pt x="129019" y="222310"/>
                </a:lnTo>
                <a:lnTo>
                  <a:pt x="232936" y="222310"/>
                </a:lnTo>
                <a:lnTo>
                  <a:pt x="246014" y="197246"/>
                </a:lnTo>
                <a:lnTo>
                  <a:pt x="255462" y="163080"/>
                </a:lnTo>
                <a:lnTo>
                  <a:pt x="258013" y="120100"/>
                </a:lnTo>
                <a:lnTo>
                  <a:pt x="246952" y="71602"/>
                </a:lnTo>
                <a:lnTo>
                  <a:pt x="236582" y="57197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" name="object 49"/>
          <p:cNvSpPr/>
          <p:nvPr/>
        </p:nvSpPr>
        <p:spPr>
          <a:xfrm>
            <a:off x="7151067" y="5478500"/>
            <a:ext cx="358775" cy="283210"/>
          </a:xfrm>
          <a:custGeom>
            <a:avLst/>
            <a:gdLst/>
            <a:ahLst/>
            <a:cxnLst/>
            <a:rect l="l" t="t" r="r" b="b"/>
            <a:pathLst>
              <a:path w="358775" h="283210">
                <a:moveTo>
                  <a:pt x="179563" y="0"/>
                </a:moveTo>
                <a:lnTo>
                  <a:pt x="129584" y="6729"/>
                </a:lnTo>
                <a:lnTo>
                  <a:pt x="83114" y="27428"/>
                </a:lnTo>
                <a:lnTo>
                  <a:pt x="46333" y="62868"/>
                </a:lnTo>
                <a:lnTo>
                  <a:pt x="25423" y="113817"/>
                </a:lnTo>
                <a:lnTo>
                  <a:pt x="467" y="248500"/>
                </a:lnTo>
                <a:lnTo>
                  <a:pt x="0" y="254851"/>
                </a:lnTo>
                <a:lnTo>
                  <a:pt x="916" y="261069"/>
                </a:lnTo>
                <a:lnTo>
                  <a:pt x="3155" y="266937"/>
                </a:lnTo>
                <a:lnTo>
                  <a:pt x="6652" y="272237"/>
                </a:lnTo>
                <a:lnTo>
                  <a:pt x="12151" y="278841"/>
                </a:lnTo>
                <a:lnTo>
                  <a:pt x="20305" y="282651"/>
                </a:lnTo>
                <a:lnTo>
                  <a:pt x="199972" y="282651"/>
                </a:lnTo>
                <a:lnTo>
                  <a:pt x="211221" y="280383"/>
                </a:lnTo>
                <a:lnTo>
                  <a:pt x="220404" y="274197"/>
                </a:lnTo>
                <a:lnTo>
                  <a:pt x="226594" y="265018"/>
                </a:lnTo>
                <a:lnTo>
                  <a:pt x="228864" y="253771"/>
                </a:lnTo>
                <a:lnTo>
                  <a:pt x="226594" y="242522"/>
                </a:lnTo>
                <a:lnTo>
                  <a:pt x="220404" y="233338"/>
                </a:lnTo>
                <a:lnTo>
                  <a:pt x="211221" y="227148"/>
                </a:lnTo>
                <a:lnTo>
                  <a:pt x="199972" y="224878"/>
                </a:lnTo>
                <a:lnTo>
                  <a:pt x="63612" y="224878"/>
                </a:lnTo>
                <a:lnTo>
                  <a:pt x="82243" y="124345"/>
                </a:lnTo>
                <a:lnTo>
                  <a:pt x="95090" y="94550"/>
                </a:lnTo>
                <a:lnTo>
                  <a:pt x="118230" y="73825"/>
                </a:lnTo>
                <a:lnTo>
                  <a:pt x="147706" y="61720"/>
                </a:lnTo>
                <a:lnTo>
                  <a:pt x="179563" y="57785"/>
                </a:lnTo>
                <a:lnTo>
                  <a:pt x="307529" y="57785"/>
                </a:lnTo>
                <a:lnTo>
                  <a:pt x="276016" y="27419"/>
                </a:lnTo>
                <a:lnTo>
                  <a:pt x="229547" y="6725"/>
                </a:lnTo>
                <a:lnTo>
                  <a:pt x="179563" y="0"/>
                </a:lnTo>
                <a:close/>
              </a:path>
              <a:path w="358775" h="283210">
                <a:moveTo>
                  <a:pt x="307529" y="57785"/>
                </a:moveTo>
                <a:lnTo>
                  <a:pt x="179563" y="57785"/>
                </a:lnTo>
                <a:lnTo>
                  <a:pt x="211418" y="61720"/>
                </a:lnTo>
                <a:lnTo>
                  <a:pt x="240893" y="73825"/>
                </a:lnTo>
                <a:lnTo>
                  <a:pt x="264036" y="94550"/>
                </a:lnTo>
                <a:lnTo>
                  <a:pt x="276895" y="124345"/>
                </a:lnTo>
                <a:lnTo>
                  <a:pt x="301838" y="259041"/>
                </a:lnTo>
                <a:lnTo>
                  <a:pt x="305432" y="268597"/>
                </a:lnTo>
                <a:lnTo>
                  <a:pt x="311862" y="276061"/>
                </a:lnTo>
                <a:lnTo>
                  <a:pt x="320373" y="280917"/>
                </a:lnTo>
                <a:lnTo>
                  <a:pt x="330210" y="282651"/>
                </a:lnTo>
                <a:lnTo>
                  <a:pt x="331963" y="282651"/>
                </a:lnTo>
                <a:lnTo>
                  <a:pt x="358645" y="248500"/>
                </a:lnTo>
                <a:lnTo>
                  <a:pt x="333703" y="113817"/>
                </a:lnTo>
                <a:lnTo>
                  <a:pt x="312794" y="62857"/>
                </a:lnTo>
                <a:lnTo>
                  <a:pt x="307529" y="57785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object 50"/>
          <p:cNvSpPr/>
          <p:nvPr/>
        </p:nvSpPr>
        <p:spPr>
          <a:xfrm>
            <a:off x="6248400" y="5791200"/>
            <a:ext cx="1905000" cy="457200"/>
          </a:xfrm>
          <a:custGeom>
            <a:avLst/>
            <a:gdLst/>
            <a:ahLst/>
            <a:cxnLst/>
            <a:rect l="l" t="t" r="r" b="b"/>
            <a:pathLst>
              <a:path w="1262379" h="383539">
                <a:moveTo>
                  <a:pt x="1232928" y="0"/>
                </a:moveTo>
                <a:lnTo>
                  <a:pt x="922972" y="0"/>
                </a:lnTo>
                <a:lnTo>
                  <a:pt x="915263" y="3746"/>
                </a:lnTo>
                <a:lnTo>
                  <a:pt x="909967" y="9652"/>
                </a:lnTo>
                <a:lnTo>
                  <a:pt x="769010" y="161467"/>
                </a:lnTo>
                <a:lnTo>
                  <a:pt x="472097" y="161467"/>
                </a:lnTo>
                <a:lnTo>
                  <a:pt x="464362" y="164896"/>
                </a:lnTo>
                <a:lnTo>
                  <a:pt x="317512" y="325653"/>
                </a:lnTo>
                <a:lnTo>
                  <a:pt x="28892" y="325653"/>
                </a:lnTo>
                <a:lnTo>
                  <a:pt x="17648" y="327926"/>
                </a:lnTo>
                <a:lnTo>
                  <a:pt x="8464" y="334125"/>
                </a:lnTo>
                <a:lnTo>
                  <a:pt x="2271" y="343318"/>
                </a:lnTo>
                <a:lnTo>
                  <a:pt x="0" y="354571"/>
                </a:lnTo>
                <a:lnTo>
                  <a:pt x="2271" y="365807"/>
                </a:lnTo>
                <a:lnTo>
                  <a:pt x="8464" y="374988"/>
                </a:lnTo>
                <a:lnTo>
                  <a:pt x="17648" y="381179"/>
                </a:lnTo>
                <a:lnTo>
                  <a:pt x="28892" y="383451"/>
                </a:lnTo>
                <a:lnTo>
                  <a:pt x="338391" y="383451"/>
                </a:lnTo>
                <a:lnTo>
                  <a:pt x="346113" y="380022"/>
                </a:lnTo>
                <a:lnTo>
                  <a:pt x="492963" y="219252"/>
                </a:lnTo>
                <a:lnTo>
                  <a:pt x="789622" y="219252"/>
                </a:lnTo>
                <a:lnTo>
                  <a:pt x="797293" y="215912"/>
                </a:lnTo>
                <a:lnTo>
                  <a:pt x="944156" y="57772"/>
                </a:lnTo>
                <a:lnTo>
                  <a:pt x="1232928" y="57772"/>
                </a:lnTo>
                <a:lnTo>
                  <a:pt x="1244172" y="55502"/>
                </a:lnTo>
                <a:lnTo>
                  <a:pt x="1253356" y="49314"/>
                </a:lnTo>
                <a:lnTo>
                  <a:pt x="1259549" y="40134"/>
                </a:lnTo>
                <a:lnTo>
                  <a:pt x="1261821" y="28892"/>
                </a:lnTo>
                <a:lnTo>
                  <a:pt x="1259549" y="17637"/>
                </a:lnTo>
                <a:lnTo>
                  <a:pt x="1253356" y="8455"/>
                </a:lnTo>
                <a:lnTo>
                  <a:pt x="1244172" y="2267"/>
                </a:lnTo>
                <a:lnTo>
                  <a:pt x="1232928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object 44"/>
          <p:cNvSpPr/>
          <p:nvPr/>
        </p:nvSpPr>
        <p:spPr>
          <a:xfrm>
            <a:off x="6858000" y="4825225"/>
            <a:ext cx="358775" cy="283210"/>
          </a:xfrm>
          <a:custGeom>
            <a:avLst/>
            <a:gdLst/>
            <a:ahLst/>
            <a:cxnLst/>
            <a:rect l="l" t="t" r="r" b="b"/>
            <a:pathLst>
              <a:path w="358775" h="283210">
                <a:moveTo>
                  <a:pt x="179557" y="0"/>
                </a:moveTo>
                <a:lnTo>
                  <a:pt x="129583" y="6731"/>
                </a:lnTo>
                <a:lnTo>
                  <a:pt x="83111" y="27438"/>
                </a:lnTo>
                <a:lnTo>
                  <a:pt x="46324" y="62890"/>
                </a:lnTo>
                <a:lnTo>
                  <a:pt x="25404" y="113855"/>
                </a:lnTo>
                <a:lnTo>
                  <a:pt x="461" y="248538"/>
                </a:lnTo>
                <a:lnTo>
                  <a:pt x="0" y="254882"/>
                </a:lnTo>
                <a:lnTo>
                  <a:pt x="919" y="261097"/>
                </a:lnTo>
                <a:lnTo>
                  <a:pt x="3162" y="266968"/>
                </a:lnTo>
                <a:lnTo>
                  <a:pt x="6672" y="272275"/>
                </a:lnTo>
                <a:lnTo>
                  <a:pt x="12158" y="278879"/>
                </a:lnTo>
                <a:lnTo>
                  <a:pt x="20299" y="282689"/>
                </a:lnTo>
                <a:lnTo>
                  <a:pt x="199978" y="282689"/>
                </a:lnTo>
                <a:lnTo>
                  <a:pt x="211230" y="280419"/>
                </a:lnTo>
                <a:lnTo>
                  <a:pt x="220418" y="274229"/>
                </a:lnTo>
                <a:lnTo>
                  <a:pt x="226612" y="265046"/>
                </a:lnTo>
                <a:lnTo>
                  <a:pt x="228884" y="253796"/>
                </a:lnTo>
                <a:lnTo>
                  <a:pt x="226612" y="242545"/>
                </a:lnTo>
                <a:lnTo>
                  <a:pt x="220418" y="233357"/>
                </a:lnTo>
                <a:lnTo>
                  <a:pt x="211230" y="227163"/>
                </a:lnTo>
                <a:lnTo>
                  <a:pt x="199978" y="224891"/>
                </a:lnTo>
                <a:lnTo>
                  <a:pt x="63619" y="224891"/>
                </a:lnTo>
                <a:lnTo>
                  <a:pt x="82249" y="124383"/>
                </a:lnTo>
                <a:lnTo>
                  <a:pt x="95095" y="94570"/>
                </a:lnTo>
                <a:lnTo>
                  <a:pt x="118230" y="73842"/>
                </a:lnTo>
                <a:lnTo>
                  <a:pt x="147702" y="61742"/>
                </a:lnTo>
                <a:lnTo>
                  <a:pt x="179557" y="57810"/>
                </a:lnTo>
                <a:lnTo>
                  <a:pt x="307531" y="57810"/>
                </a:lnTo>
                <a:lnTo>
                  <a:pt x="276024" y="27438"/>
                </a:lnTo>
                <a:lnTo>
                  <a:pt x="229550" y="6731"/>
                </a:lnTo>
                <a:lnTo>
                  <a:pt x="179557" y="0"/>
                </a:lnTo>
                <a:close/>
              </a:path>
              <a:path w="358775" h="283210">
                <a:moveTo>
                  <a:pt x="307531" y="57810"/>
                </a:moveTo>
                <a:lnTo>
                  <a:pt x="179557" y="57810"/>
                </a:lnTo>
                <a:lnTo>
                  <a:pt x="211428" y="61742"/>
                </a:lnTo>
                <a:lnTo>
                  <a:pt x="240912" y="73842"/>
                </a:lnTo>
                <a:lnTo>
                  <a:pt x="264055" y="94570"/>
                </a:lnTo>
                <a:lnTo>
                  <a:pt x="276902" y="124383"/>
                </a:lnTo>
                <a:lnTo>
                  <a:pt x="301832" y="259054"/>
                </a:lnTo>
                <a:lnTo>
                  <a:pt x="305441" y="268608"/>
                </a:lnTo>
                <a:lnTo>
                  <a:pt x="311877" y="276082"/>
                </a:lnTo>
                <a:lnTo>
                  <a:pt x="320387" y="280950"/>
                </a:lnTo>
                <a:lnTo>
                  <a:pt x="330217" y="282689"/>
                </a:lnTo>
                <a:lnTo>
                  <a:pt x="331982" y="282689"/>
                </a:lnTo>
                <a:lnTo>
                  <a:pt x="358652" y="248538"/>
                </a:lnTo>
                <a:lnTo>
                  <a:pt x="333697" y="113855"/>
                </a:lnTo>
                <a:lnTo>
                  <a:pt x="312800" y="62890"/>
                </a:lnTo>
                <a:lnTo>
                  <a:pt x="307531" y="5781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0" name="object 46"/>
          <p:cNvSpPr/>
          <p:nvPr/>
        </p:nvSpPr>
        <p:spPr>
          <a:xfrm>
            <a:off x="6908550" y="4495800"/>
            <a:ext cx="258445" cy="281305"/>
          </a:xfrm>
          <a:custGeom>
            <a:avLst/>
            <a:gdLst/>
            <a:ahLst/>
            <a:cxnLst/>
            <a:rect l="l" t="t" r="r" b="b"/>
            <a:pathLst>
              <a:path w="258445" h="281304">
                <a:moveTo>
                  <a:pt x="133096" y="0"/>
                </a:moveTo>
                <a:lnTo>
                  <a:pt x="79883" y="9899"/>
                </a:lnTo>
                <a:lnTo>
                  <a:pt x="40908" y="32878"/>
                </a:lnTo>
                <a:lnTo>
                  <a:pt x="12308" y="69723"/>
                </a:lnTo>
                <a:lnTo>
                  <a:pt x="0" y="120840"/>
                </a:lnTo>
                <a:lnTo>
                  <a:pt x="2554" y="163819"/>
                </a:lnTo>
                <a:lnTo>
                  <a:pt x="25642" y="224108"/>
                </a:lnTo>
                <a:lnTo>
                  <a:pt x="59756" y="259191"/>
                </a:lnTo>
                <a:lnTo>
                  <a:pt x="104420" y="278364"/>
                </a:lnTo>
                <a:lnTo>
                  <a:pt x="128993" y="280847"/>
                </a:lnTo>
                <a:lnTo>
                  <a:pt x="153583" y="278364"/>
                </a:lnTo>
                <a:lnTo>
                  <a:pt x="198261" y="259191"/>
                </a:lnTo>
                <a:lnTo>
                  <a:pt x="232376" y="224106"/>
                </a:lnTo>
                <a:lnTo>
                  <a:pt x="232927" y="223050"/>
                </a:lnTo>
                <a:lnTo>
                  <a:pt x="128993" y="223050"/>
                </a:lnTo>
                <a:lnTo>
                  <a:pt x="116058" y="221725"/>
                </a:lnTo>
                <a:lnTo>
                  <a:pt x="82359" y="202882"/>
                </a:lnTo>
                <a:lnTo>
                  <a:pt x="63047" y="169008"/>
                </a:lnTo>
                <a:lnTo>
                  <a:pt x="57746" y="122999"/>
                </a:lnTo>
                <a:lnTo>
                  <a:pt x="65098" y="93734"/>
                </a:lnTo>
                <a:lnTo>
                  <a:pt x="82002" y="73856"/>
                </a:lnTo>
                <a:lnTo>
                  <a:pt x="104590" y="62284"/>
                </a:lnTo>
                <a:lnTo>
                  <a:pt x="128993" y="57937"/>
                </a:lnTo>
                <a:lnTo>
                  <a:pt x="236557" y="57937"/>
                </a:lnTo>
                <a:lnTo>
                  <a:pt x="218008" y="33647"/>
                </a:lnTo>
                <a:lnTo>
                  <a:pt x="179771" y="10532"/>
                </a:lnTo>
                <a:lnTo>
                  <a:pt x="136969" y="546"/>
                </a:lnTo>
                <a:lnTo>
                  <a:pt x="133096" y="0"/>
                </a:lnTo>
                <a:close/>
              </a:path>
              <a:path w="258445" h="281304">
                <a:moveTo>
                  <a:pt x="236557" y="57937"/>
                </a:moveTo>
                <a:lnTo>
                  <a:pt x="128993" y="57937"/>
                </a:lnTo>
                <a:lnTo>
                  <a:pt x="153414" y="62284"/>
                </a:lnTo>
                <a:lnTo>
                  <a:pt x="176012" y="73856"/>
                </a:lnTo>
                <a:lnTo>
                  <a:pt x="192919" y="93734"/>
                </a:lnTo>
                <a:lnTo>
                  <a:pt x="200266" y="122999"/>
                </a:lnTo>
                <a:lnTo>
                  <a:pt x="199406" y="147379"/>
                </a:lnTo>
                <a:lnTo>
                  <a:pt x="187009" y="187604"/>
                </a:lnTo>
                <a:lnTo>
                  <a:pt x="154222" y="217838"/>
                </a:lnTo>
                <a:lnTo>
                  <a:pt x="128993" y="223050"/>
                </a:lnTo>
                <a:lnTo>
                  <a:pt x="232927" y="223050"/>
                </a:lnTo>
                <a:lnTo>
                  <a:pt x="246010" y="197980"/>
                </a:lnTo>
                <a:lnTo>
                  <a:pt x="255460" y="163814"/>
                </a:lnTo>
                <a:lnTo>
                  <a:pt x="258013" y="120840"/>
                </a:lnTo>
                <a:lnTo>
                  <a:pt x="245986" y="70285"/>
                </a:lnTo>
                <a:lnTo>
                  <a:pt x="236557" y="57937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1" name="object 4"/>
          <p:cNvSpPr txBox="1"/>
          <p:nvPr/>
        </p:nvSpPr>
        <p:spPr>
          <a:xfrm>
            <a:off x="1219200" y="5222557"/>
            <a:ext cx="4572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No. 1 </a:t>
            </a:r>
            <a:r>
              <a:rPr lang="es-H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HONDURAS </a:t>
            </a:r>
          </a:p>
          <a:p>
            <a:pPr marL="12700">
              <a:lnSpc>
                <a:spcPct val="100000"/>
              </a:lnSpc>
            </a:pPr>
            <a:r>
              <a:rPr lang="es-HN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No. 5 </a:t>
            </a:r>
            <a:r>
              <a:rPr lang="es-H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CENTROAMÉRICA Y EL CARIBE</a:t>
            </a:r>
          </a:p>
        </p:txBody>
      </p:sp>
      <p:sp>
        <p:nvSpPr>
          <p:cNvPr id="332" name="object 9"/>
          <p:cNvSpPr/>
          <p:nvPr/>
        </p:nvSpPr>
        <p:spPr>
          <a:xfrm>
            <a:off x="304800" y="4886223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49"/>
                </a:lnTo>
                <a:lnTo>
                  <a:pt x="5783" y="5780"/>
                </a:lnTo>
                <a:lnTo>
                  <a:pt x="1551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51" y="937078"/>
                </a:lnTo>
                <a:lnTo>
                  <a:pt x="5783" y="943367"/>
                </a:lnTo>
                <a:lnTo>
                  <a:pt x="12060" y="947605"/>
                </a:lnTo>
                <a:lnTo>
                  <a:pt x="19748" y="949159"/>
                </a:lnTo>
                <a:lnTo>
                  <a:pt x="692073" y="949159"/>
                </a:lnTo>
                <a:lnTo>
                  <a:pt x="699785" y="947605"/>
                </a:lnTo>
                <a:lnTo>
                  <a:pt x="706078" y="943367"/>
                </a:lnTo>
                <a:lnTo>
                  <a:pt x="710318" y="937078"/>
                </a:lnTo>
                <a:lnTo>
                  <a:pt x="711873" y="929373"/>
                </a:lnTo>
                <a:lnTo>
                  <a:pt x="711873" y="235851"/>
                </a:lnTo>
                <a:lnTo>
                  <a:pt x="710209" y="231343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33" name="object 10"/>
          <p:cNvSpPr/>
          <p:nvPr/>
        </p:nvSpPr>
        <p:spPr>
          <a:xfrm>
            <a:off x="818931" y="4886223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7"/>
                </a:lnTo>
                <a:lnTo>
                  <a:pt x="5781" y="231506"/>
                </a:lnTo>
                <a:lnTo>
                  <a:pt x="12065" y="235745"/>
                </a:lnTo>
                <a:lnTo>
                  <a:pt x="19773" y="237299"/>
                </a:lnTo>
                <a:lnTo>
                  <a:pt x="197739" y="237299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334" name="object 11"/>
          <p:cNvSpPr txBox="1"/>
          <p:nvPr/>
        </p:nvSpPr>
        <p:spPr>
          <a:xfrm>
            <a:off x="310547" y="5094579"/>
            <a:ext cx="681927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150" dirty="0">
                <a:solidFill>
                  <a:srgbClr val="FFFFFF"/>
                </a:solidFill>
                <a:latin typeface="Arial"/>
                <a:cs typeface="Arial"/>
              </a:rPr>
              <a:t>22</a:t>
            </a:r>
            <a:endParaRPr sz="4200" spc="-150" dirty="0">
              <a:latin typeface="Arial"/>
              <a:cs typeface="Arial"/>
            </a:endParaRPr>
          </a:p>
        </p:txBody>
      </p:sp>
      <p:sp>
        <p:nvSpPr>
          <p:cNvPr id="335" name="object 44"/>
          <p:cNvSpPr/>
          <p:nvPr/>
        </p:nvSpPr>
        <p:spPr>
          <a:xfrm>
            <a:off x="7620000" y="5410200"/>
            <a:ext cx="358775" cy="283210"/>
          </a:xfrm>
          <a:custGeom>
            <a:avLst/>
            <a:gdLst/>
            <a:ahLst/>
            <a:cxnLst/>
            <a:rect l="l" t="t" r="r" b="b"/>
            <a:pathLst>
              <a:path w="358775" h="283210">
                <a:moveTo>
                  <a:pt x="179557" y="0"/>
                </a:moveTo>
                <a:lnTo>
                  <a:pt x="129583" y="6731"/>
                </a:lnTo>
                <a:lnTo>
                  <a:pt x="83111" y="27438"/>
                </a:lnTo>
                <a:lnTo>
                  <a:pt x="46324" y="62890"/>
                </a:lnTo>
                <a:lnTo>
                  <a:pt x="25404" y="113855"/>
                </a:lnTo>
                <a:lnTo>
                  <a:pt x="461" y="248538"/>
                </a:lnTo>
                <a:lnTo>
                  <a:pt x="0" y="254882"/>
                </a:lnTo>
                <a:lnTo>
                  <a:pt x="919" y="261097"/>
                </a:lnTo>
                <a:lnTo>
                  <a:pt x="3162" y="266968"/>
                </a:lnTo>
                <a:lnTo>
                  <a:pt x="6672" y="272275"/>
                </a:lnTo>
                <a:lnTo>
                  <a:pt x="12158" y="278879"/>
                </a:lnTo>
                <a:lnTo>
                  <a:pt x="20299" y="282689"/>
                </a:lnTo>
                <a:lnTo>
                  <a:pt x="199978" y="282689"/>
                </a:lnTo>
                <a:lnTo>
                  <a:pt x="211230" y="280419"/>
                </a:lnTo>
                <a:lnTo>
                  <a:pt x="220418" y="274229"/>
                </a:lnTo>
                <a:lnTo>
                  <a:pt x="226612" y="265046"/>
                </a:lnTo>
                <a:lnTo>
                  <a:pt x="228884" y="253796"/>
                </a:lnTo>
                <a:lnTo>
                  <a:pt x="226612" y="242545"/>
                </a:lnTo>
                <a:lnTo>
                  <a:pt x="220418" y="233357"/>
                </a:lnTo>
                <a:lnTo>
                  <a:pt x="211230" y="227163"/>
                </a:lnTo>
                <a:lnTo>
                  <a:pt x="199978" y="224891"/>
                </a:lnTo>
                <a:lnTo>
                  <a:pt x="63619" y="224891"/>
                </a:lnTo>
                <a:lnTo>
                  <a:pt x="82249" y="124383"/>
                </a:lnTo>
                <a:lnTo>
                  <a:pt x="95095" y="94570"/>
                </a:lnTo>
                <a:lnTo>
                  <a:pt x="118230" y="73842"/>
                </a:lnTo>
                <a:lnTo>
                  <a:pt x="147702" y="61742"/>
                </a:lnTo>
                <a:lnTo>
                  <a:pt x="179557" y="57810"/>
                </a:lnTo>
                <a:lnTo>
                  <a:pt x="307531" y="57810"/>
                </a:lnTo>
                <a:lnTo>
                  <a:pt x="276024" y="27438"/>
                </a:lnTo>
                <a:lnTo>
                  <a:pt x="229550" y="6731"/>
                </a:lnTo>
                <a:lnTo>
                  <a:pt x="179557" y="0"/>
                </a:lnTo>
                <a:close/>
              </a:path>
              <a:path w="358775" h="283210">
                <a:moveTo>
                  <a:pt x="307531" y="57810"/>
                </a:moveTo>
                <a:lnTo>
                  <a:pt x="179557" y="57810"/>
                </a:lnTo>
                <a:lnTo>
                  <a:pt x="211428" y="61742"/>
                </a:lnTo>
                <a:lnTo>
                  <a:pt x="240912" y="73842"/>
                </a:lnTo>
                <a:lnTo>
                  <a:pt x="264055" y="94570"/>
                </a:lnTo>
                <a:lnTo>
                  <a:pt x="276902" y="124383"/>
                </a:lnTo>
                <a:lnTo>
                  <a:pt x="301832" y="259054"/>
                </a:lnTo>
                <a:lnTo>
                  <a:pt x="305441" y="268608"/>
                </a:lnTo>
                <a:lnTo>
                  <a:pt x="311877" y="276082"/>
                </a:lnTo>
                <a:lnTo>
                  <a:pt x="320387" y="280950"/>
                </a:lnTo>
                <a:lnTo>
                  <a:pt x="330217" y="282689"/>
                </a:lnTo>
                <a:lnTo>
                  <a:pt x="331982" y="282689"/>
                </a:lnTo>
                <a:lnTo>
                  <a:pt x="358652" y="248538"/>
                </a:lnTo>
                <a:lnTo>
                  <a:pt x="333697" y="113855"/>
                </a:lnTo>
                <a:lnTo>
                  <a:pt x="312800" y="62890"/>
                </a:lnTo>
                <a:lnTo>
                  <a:pt x="307531" y="5781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object 46"/>
          <p:cNvSpPr/>
          <p:nvPr/>
        </p:nvSpPr>
        <p:spPr>
          <a:xfrm>
            <a:off x="7670550" y="5080775"/>
            <a:ext cx="258445" cy="281305"/>
          </a:xfrm>
          <a:custGeom>
            <a:avLst/>
            <a:gdLst/>
            <a:ahLst/>
            <a:cxnLst/>
            <a:rect l="l" t="t" r="r" b="b"/>
            <a:pathLst>
              <a:path w="258445" h="281304">
                <a:moveTo>
                  <a:pt x="133096" y="0"/>
                </a:moveTo>
                <a:lnTo>
                  <a:pt x="79883" y="9899"/>
                </a:lnTo>
                <a:lnTo>
                  <a:pt x="40908" y="32878"/>
                </a:lnTo>
                <a:lnTo>
                  <a:pt x="12308" y="69723"/>
                </a:lnTo>
                <a:lnTo>
                  <a:pt x="0" y="120840"/>
                </a:lnTo>
                <a:lnTo>
                  <a:pt x="2554" y="163819"/>
                </a:lnTo>
                <a:lnTo>
                  <a:pt x="25642" y="224108"/>
                </a:lnTo>
                <a:lnTo>
                  <a:pt x="59756" y="259191"/>
                </a:lnTo>
                <a:lnTo>
                  <a:pt x="104420" y="278364"/>
                </a:lnTo>
                <a:lnTo>
                  <a:pt x="128993" y="280847"/>
                </a:lnTo>
                <a:lnTo>
                  <a:pt x="153583" y="278364"/>
                </a:lnTo>
                <a:lnTo>
                  <a:pt x="198261" y="259191"/>
                </a:lnTo>
                <a:lnTo>
                  <a:pt x="232376" y="224106"/>
                </a:lnTo>
                <a:lnTo>
                  <a:pt x="232927" y="223050"/>
                </a:lnTo>
                <a:lnTo>
                  <a:pt x="128993" y="223050"/>
                </a:lnTo>
                <a:lnTo>
                  <a:pt x="116058" y="221725"/>
                </a:lnTo>
                <a:lnTo>
                  <a:pt x="82359" y="202882"/>
                </a:lnTo>
                <a:lnTo>
                  <a:pt x="63047" y="169008"/>
                </a:lnTo>
                <a:lnTo>
                  <a:pt x="57746" y="122999"/>
                </a:lnTo>
                <a:lnTo>
                  <a:pt x="65098" y="93734"/>
                </a:lnTo>
                <a:lnTo>
                  <a:pt x="82002" y="73856"/>
                </a:lnTo>
                <a:lnTo>
                  <a:pt x="104590" y="62284"/>
                </a:lnTo>
                <a:lnTo>
                  <a:pt x="128993" y="57937"/>
                </a:lnTo>
                <a:lnTo>
                  <a:pt x="236557" y="57937"/>
                </a:lnTo>
                <a:lnTo>
                  <a:pt x="218008" y="33647"/>
                </a:lnTo>
                <a:lnTo>
                  <a:pt x="179771" y="10532"/>
                </a:lnTo>
                <a:lnTo>
                  <a:pt x="136969" y="546"/>
                </a:lnTo>
                <a:lnTo>
                  <a:pt x="133096" y="0"/>
                </a:lnTo>
                <a:close/>
              </a:path>
              <a:path w="258445" h="281304">
                <a:moveTo>
                  <a:pt x="236557" y="57937"/>
                </a:moveTo>
                <a:lnTo>
                  <a:pt x="128993" y="57937"/>
                </a:lnTo>
                <a:lnTo>
                  <a:pt x="153414" y="62284"/>
                </a:lnTo>
                <a:lnTo>
                  <a:pt x="176012" y="73856"/>
                </a:lnTo>
                <a:lnTo>
                  <a:pt x="192919" y="93734"/>
                </a:lnTo>
                <a:lnTo>
                  <a:pt x="200266" y="122999"/>
                </a:lnTo>
                <a:lnTo>
                  <a:pt x="199406" y="147379"/>
                </a:lnTo>
                <a:lnTo>
                  <a:pt x="187009" y="187604"/>
                </a:lnTo>
                <a:lnTo>
                  <a:pt x="154222" y="217838"/>
                </a:lnTo>
                <a:lnTo>
                  <a:pt x="128993" y="223050"/>
                </a:lnTo>
                <a:lnTo>
                  <a:pt x="232927" y="223050"/>
                </a:lnTo>
                <a:lnTo>
                  <a:pt x="246010" y="197980"/>
                </a:lnTo>
                <a:lnTo>
                  <a:pt x="255460" y="163814"/>
                </a:lnTo>
                <a:lnTo>
                  <a:pt x="258013" y="120840"/>
                </a:lnTo>
                <a:lnTo>
                  <a:pt x="245986" y="70285"/>
                </a:lnTo>
                <a:lnTo>
                  <a:pt x="236557" y="57937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uadroTexto 70"/>
          <p:cNvSpPr txBox="1"/>
          <p:nvPr/>
        </p:nvSpPr>
        <p:spPr>
          <a:xfrm>
            <a:off x="0" y="7480431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object 10"/>
          <p:cNvSpPr/>
          <p:nvPr/>
        </p:nvSpPr>
        <p:spPr>
          <a:xfrm>
            <a:off x="3390442" y="242455"/>
            <a:ext cx="6668134" cy="5867400"/>
          </a:xfrm>
          <a:custGeom>
            <a:avLst/>
            <a:gdLst/>
            <a:ahLst/>
            <a:cxnLst/>
            <a:rect l="l" t="t" r="r" b="b"/>
            <a:pathLst>
              <a:path w="6668134" h="5867400">
                <a:moveTo>
                  <a:pt x="4656614" y="3314700"/>
                </a:moveTo>
                <a:lnTo>
                  <a:pt x="4529785" y="3314700"/>
                </a:lnTo>
                <a:lnTo>
                  <a:pt x="4533135" y="3327400"/>
                </a:lnTo>
                <a:lnTo>
                  <a:pt x="4536540" y="3340100"/>
                </a:lnTo>
                <a:lnTo>
                  <a:pt x="4540056" y="3352800"/>
                </a:lnTo>
                <a:lnTo>
                  <a:pt x="4543742" y="3365500"/>
                </a:lnTo>
                <a:lnTo>
                  <a:pt x="4558373" y="3429000"/>
                </a:lnTo>
                <a:lnTo>
                  <a:pt x="4574249" y="3479800"/>
                </a:lnTo>
                <a:lnTo>
                  <a:pt x="4591460" y="3530600"/>
                </a:lnTo>
                <a:lnTo>
                  <a:pt x="4610100" y="3581400"/>
                </a:lnTo>
                <a:lnTo>
                  <a:pt x="0" y="5816600"/>
                </a:lnTo>
                <a:lnTo>
                  <a:pt x="0" y="5867400"/>
                </a:lnTo>
                <a:lnTo>
                  <a:pt x="170611" y="5867400"/>
                </a:lnTo>
                <a:lnTo>
                  <a:pt x="4657051" y="3695700"/>
                </a:lnTo>
                <a:lnTo>
                  <a:pt x="4797196" y="3695700"/>
                </a:lnTo>
                <a:lnTo>
                  <a:pt x="4781359" y="3670300"/>
                </a:lnTo>
                <a:lnTo>
                  <a:pt x="4775114" y="3657600"/>
                </a:lnTo>
                <a:lnTo>
                  <a:pt x="4761857" y="3619500"/>
                </a:lnTo>
                <a:lnTo>
                  <a:pt x="4742726" y="3581400"/>
                </a:lnTo>
                <a:lnTo>
                  <a:pt x="4724637" y="3530600"/>
                </a:lnTo>
                <a:lnTo>
                  <a:pt x="4707771" y="3479800"/>
                </a:lnTo>
                <a:lnTo>
                  <a:pt x="4692133" y="3441700"/>
                </a:lnTo>
                <a:lnTo>
                  <a:pt x="4677728" y="3390900"/>
                </a:lnTo>
                <a:lnTo>
                  <a:pt x="4664562" y="3340100"/>
                </a:lnTo>
                <a:lnTo>
                  <a:pt x="4656614" y="3314700"/>
                </a:lnTo>
                <a:close/>
              </a:path>
              <a:path w="6668134" h="5867400">
                <a:moveTo>
                  <a:pt x="5079827" y="4127500"/>
                </a:moveTo>
                <a:lnTo>
                  <a:pt x="4926253" y="4127500"/>
                </a:lnTo>
                <a:lnTo>
                  <a:pt x="4955820" y="4165600"/>
                </a:lnTo>
                <a:lnTo>
                  <a:pt x="4986011" y="4203700"/>
                </a:lnTo>
                <a:lnTo>
                  <a:pt x="5016979" y="4241800"/>
                </a:lnTo>
                <a:lnTo>
                  <a:pt x="5048880" y="4279900"/>
                </a:lnTo>
                <a:lnTo>
                  <a:pt x="5081866" y="4305300"/>
                </a:lnTo>
                <a:lnTo>
                  <a:pt x="5182248" y="4406900"/>
                </a:lnTo>
                <a:lnTo>
                  <a:pt x="5220774" y="4432300"/>
                </a:lnTo>
                <a:lnTo>
                  <a:pt x="5259970" y="4457700"/>
                </a:lnTo>
                <a:lnTo>
                  <a:pt x="5299671" y="4495800"/>
                </a:lnTo>
                <a:lnTo>
                  <a:pt x="5309069" y="4495800"/>
                </a:lnTo>
                <a:lnTo>
                  <a:pt x="4377055" y="5867400"/>
                </a:lnTo>
                <a:lnTo>
                  <a:pt x="4525314" y="5867400"/>
                </a:lnTo>
                <a:lnTo>
                  <a:pt x="5409209" y="4572000"/>
                </a:lnTo>
                <a:lnTo>
                  <a:pt x="5658161" y="4572000"/>
                </a:lnTo>
                <a:lnTo>
                  <a:pt x="5592107" y="4533900"/>
                </a:lnTo>
                <a:lnTo>
                  <a:pt x="5506448" y="4483100"/>
                </a:lnTo>
                <a:lnTo>
                  <a:pt x="5464633" y="4457700"/>
                </a:lnTo>
                <a:lnTo>
                  <a:pt x="5423509" y="4432300"/>
                </a:lnTo>
                <a:lnTo>
                  <a:pt x="5383088" y="4406900"/>
                </a:lnTo>
                <a:lnTo>
                  <a:pt x="5343380" y="4368800"/>
                </a:lnTo>
                <a:lnTo>
                  <a:pt x="5304398" y="4343400"/>
                </a:lnTo>
                <a:lnTo>
                  <a:pt x="5266152" y="4305300"/>
                </a:lnTo>
                <a:lnTo>
                  <a:pt x="5228653" y="4279900"/>
                </a:lnTo>
                <a:lnTo>
                  <a:pt x="5135748" y="4178300"/>
                </a:lnTo>
                <a:lnTo>
                  <a:pt x="5101792" y="4152900"/>
                </a:lnTo>
                <a:lnTo>
                  <a:pt x="5079827" y="4127500"/>
                </a:lnTo>
                <a:close/>
              </a:path>
              <a:path w="6668134" h="5867400">
                <a:moveTo>
                  <a:pt x="5658161" y="4572000"/>
                </a:moveTo>
                <a:lnTo>
                  <a:pt x="5409209" y="4572000"/>
                </a:lnTo>
                <a:lnTo>
                  <a:pt x="5451833" y="4597400"/>
                </a:lnTo>
                <a:lnTo>
                  <a:pt x="5539134" y="4648200"/>
                </a:lnTo>
                <a:lnTo>
                  <a:pt x="5629138" y="4699000"/>
                </a:lnTo>
                <a:lnTo>
                  <a:pt x="5675142" y="4711700"/>
                </a:lnTo>
                <a:lnTo>
                  <a:pt x="5721807" y="4737100"/>
                </a:lnTo>
                <a:lnTo>
                  <a:pt x="5816879" y="4775200"/>
                </a:lnTo>
                <a:lnTo>
                  <a:pt x="5838213" y="4787900"/>
                </a:lnTo>
                <a:lnTo>
                  <a:pt x="5859938" y="4787900"/>
                </a:lnTo>
                <a:lnTo>
                  <a:pt x="5881701" y="4800600"/>
                </a:lnTo>
                <a:lnTo>
                  <a:pt x="5910084" y="4800600"/>
                </a:lnTo>
                <a:lnTo>
                  <a:pt x="5695353" y="5664200"/>
                </a:lnTo>
                <a:lnTo>
                  <a:pt x="5814415" y="5689600"/>
                </a:lnTo>
                <a:lnTo>
                  <a:pt x="6027254" y="4838700"/>
                </a:lnTo>
                <a:lnTo>
                  <a:pt x="6667957" y="4838700"/>
                </a:lnTo>
                <a:lnTo>
                  <a:pt x="6667957" y="4775200"/>
                </a:lnTo>
                <a:lnTo>
                  <a:pt x="6493865" y="4775200"/>
                </a:lnTo>
                <a:lnTo>
                  <a:pt x="6341249" y="4762500"/>
                </a:lnTo>
                <a:lnTo>
                  <a:pt x="6272796" y="4762500"/>
                </a:lnTo>
                <a:lnTo>
                  <a:pt x="6114417" y="4724400"/>
                </a:lnTo>
                <a:lnTo>
                  <a:pt x="6062532" y="4724400"/>
                </a:lnTo>
                <a:lnTo>
                  <a:pt x="6011153" y="4711700"/>
                </a:lnTo>
                <a:lnTo>
                  <a:pt x="5960311" y="4686300"/>
                </a:lnTo>
                <a:lnTo>
                  <a:pt x="5860364" y="4660900"/>
                </a:lnTo>
                <a:lnTo>
                  <a:pt x="5771222" y="4622800"/>
                </a:lnTo>
                <a:lnTo>
                  <a:pt x="5725497" y="4597400"/>
                </a:lnTo>
                <a:lnTo>
                  <a:pt x="5680395" y="4584700"/>
                </a:lnTo>
                <a:lnTo>
                  <a:pt x="5658161" y="4572000"/>
                </a:lnTo>
                <a:close/>
              </a:path>
              <a:path w="6668134" h="5867400">
                <a:moveTo>
                  <a:pt x="6667957" y="4838700"/>
                </a:moveTo>
                <a:lnTo>
                  <a:pt x="6027254" y="4838700"/>
                </a:lnTo>
                <a:lnTo>
                  <a:pt x="6117931" y="4864100"/>
                </a:lnTo>
                <a:lnTo>
                  <a:pt x="6163908" y="4864100"/>
                </a:lnTo>
                <a:lnTo>
                  <a:pt x="6210178" y="4876800"/>
                </a:lnTo>
                <a:lnTo>
                  <a:pt x="6256642" y="4876800"/>
                </a:lnTo>
                <a:lnTo>
                  <a:pt x="6329248" y="4889500"/>
                </a:lnTo>
                <a:lnTo>
                  <a:pt x="6491681" y="4902200"/>
                </a:lnTo>
                <a:lnTo>
                  <a:pt x="6577761" y="4902200"/>
                </a:lnTo>
                <a:lnTo>
                  <a:pt x="6642734" y="4889500"/>
                </a:lnTo>
                <a:lnTo>
                  <a:pt x="6667957" y="4889500"/>
                </a:lnTo>
                <a:lnTo>
                  <a:pt x="6667957" y="4838700"/>
                </a:lnTo>
                <a:close/>
              </a:path>
              <a:path w="6668134" h="5867400">
                <a:moveTo>
                  <a:pt x="6667957" y="4762500"/>
                </a:moveTo>
                <a:lnTo>
                  <a:pt x="6660189" y="4762500"/>
                </a:lnTo>
                <a:lnTo>
                  <a:pt x="6601180" y="4775200"/>
                </a:lnTo>
                <a:lnTo>
                  <a:pt x="6667957" y="4775200"/>
                </a:lnTo>
                <a:lnTo>
                  <a:pt x="6667957" y="4762500"/>
                </a:lnTo>
                <a:close/>
              </a:path>
              <a:path w="6668134" h="5867400">
                <a:moveTo>
                  <a:pt x="4797196" y="3695700"/>
                </a:moveTo>
                <a:lnTo>
                  <a:pt x="4657051" y="3695700"/>
                </a:lnTo>
                <a:lnTo>
                  <a:pt x="4667364" y="3721100"/>
                </a:lnTo>
                <a:lnTo>
                  <a:pt x="4684293" y="3759200"/>
                </a:lnTo>
                <a:lnTo>
                  <a:pt x="4707839" y="3797300"/>
                </a:lnTo>
                <a:lnTo>
                  <a:pt x="4732651" y="3848100"/>
                </a:lnTo>
                <a:lnTo>
                  <a:pt x="4758624" y="3886200"/>
                </a:lnTo>
                <a:lnTo>
                  <a:pt x="4785655" y="3937000"/>
                </a:lnTo>
                <a:lnTo>
                  <a:pt x="4813639" y="3975100"/>
                </a:lnTo>
                <a:lnTo>
                  <a:pt x="4842471" y="4025900"/>
                </a:lnTo>
                <a:lnTo>
                  <a:pt x="4848110" y="4025900"/>
                </a:lnTo>
                <a:lnTo>
                  <a:pt x="4850879" y="4038600"/>
                </a:lnTo>
                <a:lnTo>
                  <a:pt x="4133303" y="4470400"/>
                </a:lnTo>
                <a:lnTo>
                  <a:pt x="4196283" y="4572000"/>
                </a:lnTo>
                <a:lnTo>
                  <a:pt x="4926253" y="4127500"/>
                </a:lnTo>
                <a:lnTo>
                  <a:pt x="5079827" y="4127500"/>
                </a:lnTo>
                <a:lnTo>
                  <a:pt x="5036917" y="4076700"/>
                </a:lnTo>
                <a:lnTo>
                  <a:pt x="5006019" y="4038600"/>
                </a:lnTo>
                <a:lnTo>
                  <a:pt x="4976162" y="4000500"/>
                </a:lnTo>
                <a:lnTo>
                  <a:pt x="4947357" y="3949700"/>
                </a:lnTo>
                <a:lnTo>
                  <a:pt x="4919614" y="3911600"/>
                </a:lnTo>
                <a:lnTo>
                  <a:pt x="4892943" y="3873500"/>
                </a:lnTo>
                <a:lnTo>
                  <a:pt x="4867355" y="3835400"/>
                </a:lnTo>
                <a:lnTo>
                  <a:pt x="4842861" y="3784600"/>
                </a:lnTo>
                <a:lnTo>
                  <a:pt x="4819471" y="3746500"/>
                </a:lnTo>
                <a:lnTo>
                  <a:pt x="4797196" y="3695700"/>
                </a:lnTo>
                <a:close/>
              </a:path>
              <a:path w="6668134" h="5867400">
                <a:moveTo>
                  <a:pt x="3594785" y="1981200"/>
                </a:moveTo>
                <a:lnTo>
                  <a:pt x="3564864" y="2108200"/>
                </a:lnTo>
                <a:lnTo>
                  <a:pt x="4542853" y="2349500"/>
                </a:lnTo>
                <a:lnTo>
                  <a:pt x="4530708" y="2400300"/>
                </a:lnTo>
                <a:lnTo>
                  <a:pt x="4519766" y="2451100"/>
                </a:lnTo>
                <a:lnTo>
                  <a:pt x="4510070" y="2501900"/>
                </a:lnTo>
                <a:lnTo>
                  <a:pt x="4501661" y="2552700"/>
                </a:lnTo>
                <a:lnTo>
                  <a:pt x="4494583" y="2603500"/>
                </a:lnTo>
                <a:lnTo>
                  <a:pt x="4488878" y="2641600"/>
                </a:lnTo>
                <a:lnTo>
                  <a:pt x="4488281" y="2654300"/>
                </a:lnTo>
                <a:lnTo>
                  <a:pt x="4487887" y="2654300"/>
                </a:lnTo>
                <a:lnTo>
                  <a:pt x="4487392" y="2667000"/>
                </a:lnTo>
                <a:lnTo>
                  <a:pt x="648652" y="2667000"/>
                </a:lnTo>
                <a:lnTo>
                  <a:pt x="648652" y="2794000"/>
                </a:lnTo>
                <a:lnTo>
                  <a:pt x="4479163" y="2794000"/>
                </a:lnTo>
                <a:lnTo>
                  <a:pt x="4478263" y="2806700"/>
                </a:lnTo>
                <a:lnTo>
                  <a:pt x="4477437" y="2819400"/>
                </a:lnTo>
                <a:lnTo>
                  <a:pt x="4476832" y="2844800"/>
                </a:lnTo>
                <a:lnTo>
                  <a:pt x="4476597" y="2857500"/>
                </a:lnTo>
                <a:lnTo>
                  <a:pt x="4479467" y="2959100"/>
                </a:lnTo>
                <a:lnTo>
                  <a:pt x="4482823" y="3009900"/>
                </a:lnTo>
                <a:lnTo>
                  <a:pt x="4487899" y="3073400"/>
                </a:lnTo>
                <a:lnTo>
                  <a:pt x="4494553" y="3124200"/>
                </a:lnTo>
                <a:lnTo>
                  <a:pt x="4502645" y="3175000"/>
                </a:lnTo>
                <a:lnTo>
                  <a:pt x="4503635" y="3175000"/>
                </a:lnTo>
                <a:lnTo>
                  <a:pt x="4504918" y="3187700"/>
                </a:lnTo>
                <a:lnTo>
                  <a:pt x="4506010" y="3187700"/>
                </a:lnTo>
                <a:lnTo>
                  <a:pt x="3587750" y="3454400"/>
                </a:lnTo>
                <a:lnTo>
                  <a:pt x="3621722" y="3568700"/>
                </a:lnTo>
                <a:lnTo>
                  <a:pt x="4529785" y="3314700"/>
                </a:lnTo>
                <a:lnTo>
                  <a:pt x="4656614" y="3314700"/>
                </a:lnTo>
                <a:lnTo>
                  <a:pt x="4652640" y="3302000"/>
                </a:lnTo>
                <a:lnTo>
                  <a:pt x="4641967" y="3251200"/>
                </a:lnTo>
                <a:lnTo>
                  <a:pt x="4632549" y="3200400"/>
                </a:lnTo>
                <a:lnTo>
                  <a:pt x="4624390" y="3149600"/>
                </a:lnTo>
                <a:lnTo>
                  <a:pt x="4617497" y="3098800"/>
                </a:lnTo>
                <a:lnTo>
                  <a:pt x="4611874" y="3048000"/>
                </a:lnTo>
                <a:lnTo>
                  <a:pt x="4607527" y="3009900"/>
                </a:lnTo>
                <a:lnTo>
                  <a:pt x="4604461" y="2959100"/>
                </a:lnTo>
                <a:lnTo>
                  <a:pt x="4601794" y="2857500"/>
                </a:lnTo>
                <a:lnTo>
                  <a:pt x="4602488" y="2806700"/>
                </a:lnTo>
                <a:lnTo>
                  <a:pt x="4604570" y="2755900"/>
                </a:lnTo>
                <a:lnTo>
                  <a:pt x="4608033" y="2705100"/>
                </a:lnTo>
                <a:lnTo>
                  <a:pt x="4612875" y="2654300"/>
                </a:lnTo>
                <a:lnTo>
                  <a:pt x="4619091" y="2603500"/>
                </a:lnTo>
                <a:lnTo>
                  <a:pt x="4626678" y="2552700"/>
                </a:lnTo>
                <a:lnTo>
                  <a:pt x="4635630" y="2501900"/>
                </a:lnTo>
                <a:lnTo>
                  <a:pt x="4645945" y="2451100"/>
                </a:lnTo>
                <a:lnTo>
                  <a:pt x="4657617" y="2400300"/>
                </a:lnTo>
                <a:lnTo>
                  <a:pt x="4670643" y="2349500"/>
                </a:lnTo>
                <a:lnTo>
                  <a:pt x="4685018" y="2298700"/>
                </a:lnTo>
                <a:lnTo>
                  <a:pt x="4700739" y="2247900"/>
                </a:lnTo>
                <a:lnTo>
                  <a:pt x="4705707" y="2235200"/>
                </a:lnTo>
                <a:lnTo>
                  <a:pt x="4575949" y="2235200"/>
                </a:lnTo>
                <a:lnTo>
                  <a:pt x="3594785" y="1981200"/>
                </a:lnTo>
                <a:close/>
              </a:path>
              <a:path w="6668134" h="5867400">
                <a:moveTo>
                  <a:pt x="2681185" y="698500"/>
                </a:moveTo>
                <a:lnTo>
                  <a:pt x="2625128" y="812800"/>
                </a:lnTo>
                <a:lnTo>
                  <a:pt x="4724704" y="1879600"/>
                </a:lnTo>
                <a:lnTo>
                  <a:pt x="4705786" y="1917700"/>
                </a:lnTo>
                <a:lnTo>
                  <a:pt x="4687344" y="1955800"/>
                </a:lnTo>
                <a:lnTo>
                  <a:pt x="4669555" y="1993900"/>
                </a:lnTo>
                <a:lnTo>
                  <a:pt x="4652594" y="2032000"/>
                </a:lnTo>
                <a:lnTo>
                  <a:pt x="4613859" y="2120900"/>
                </a:lnTo>
                <a:lnTo>
                  <a:pt x="4581575" y="2209800"/>
                </a:lnTo>
                <a:lnTo>
                  <a:pt x="4580788" y="2209800"/>
                </a:lnTo>
                <a:lnTo>
                  <a:pt x="4579112" y="2222500"/>
                </a:lnTo>
                <a:lnTo>
                  <a:pt x="4575949" y="2235200"/>
                </a:lnTo>
                <a:lnTo>
                  <a:pt x="4705707" y="2235200"/>
                </a:lnTo>
                <a:lnTo>
                  <a:pt x="4730546" y="2171700"/>
                </a:lnTo>
                <a:lnTo>
                  <a:pt x="4767097" y="2082800"/>
                </a:lnTo>
                <a:lnTo>
                  <a:pt x="4789162" y="2032000"/>
                </a:lnTo>
                <a:lnTo>
                  <a:pt x="4812470" y="1981200"/>
                </a:lnTo>
                <a:lnTo>
                  <a:pt x="4837012" y="1943100"/>
                </a:lnTo>
                <a:lnTo>
                  <a:pt x="4862779" y="1892300"/>
                </a:lnTo>
                <a:lnTo>
                  <a:pt x="4889762" y="1854200"/>
                </a:lnTo>
                <a:lnTo>
                  <a:pt x="4917954" y="1803400"/>
                </a:lnTo>
                <a:lnTo>
                  <a:pt x="4937548" y="1778000"/>
                </a:lnTo>
                <a:lnTo>
                  <a:pt x="4787188" y="1778000"/>
                </a:lnTo>
                <a:lnTo>
                  <a:pt x="2681185" y="698500"/>
                </a:lnTo>
                <a:close/>
              </a:path>
              <a:path w="6668134" h="5867400">
                <a:moveTo>
                  <a:pt x="4374375" y="647700"/>
                </a:moveTo>
                <a:lnTo>
                  <a:pt x="4289590" y="736600"/>
                </a:lnTo>
                <a:lnTo>
                  <a:pt x="5034216" y="1460500"/>
                </a:lnTo>
                <a:lnTo>
                  <a:pt x="5019560" y="1473200"/>
                </a:lnTo>
                <a:lnTo>
                  <a:pt x="4984106" y="1511300"/>
                </a:lnTo>
                <a:lnTo>
                  <a:pt x="4949864" y="1549400"/>
                </a:lnTo>
                <a:lnTo>
                  <a:pt x="4916788" y="1587500"/>
                </a:lnTo>
                <a:lnTo>
                  <a:pt x="4884831" y="1638300"/>
                </a:lnTo>
                <a:lnTo>
                  <a:pt x="4853947" y="1676400"/>
                </a:lnTo>
                <a:lnTo>
                  <a:pt x="4824091" y="1727200"/>
                </a:lnTo>
                <a:lnTo>
                  <a:pt x="4795215" y="1765300"/>
                </a:lnTo>
                <a:lnTo>
                  <a:pt x="4792649" y="1765300"/>
                </a:lnTo>
                <a:lnTo>
                  <a:pt x="4789881" y="1778000"/>
                </a:lnTo>
                <a:lnTo>
                  <a:pt x="4937548" y="1778000"/>
                </a:lnTo>
                <a:lnTo>
                  <a:pt x="4947344" y="1765300"/>
                </a:lnTo>
                <a:lnTo>
                  <a:pt x="4977925" y="1714500"/>
                </a:lnTo>
                <a:lnTo>
                  <a:pt x="5009688" y="1676400"/>
                </a:lnTo>
                <a:lnTo>
                  <a:pt x="5042623" y="1638300"/>
                </a:lnTo>
                <a:lnTo>
                  <a:pt x="5076723" y="1600200"/>
                </a:lnTo>
                <a:lnTo>
                  <a:pt x="5111978" y="1562100"/>
                </a:lnTo>
                <a:lnTo>
                  <a:pt x="5167439" y="1498600"/>
                </a:lnTo>
                <a:lnTo>
                  <a:pt x="5205448" y="1460500"/>
                </a:lnTo>
                <a:lnTo>
                  <a:pt x="5244338" y="1422400"/>
                </a:lnTo>
                <a:lnTo>
                  <a:pt x="5284097" y="1397000"/>
                </a:lnTo>
                <a:lnTo>
                  <a:pt x="5311172" y="1371600"/>
                </a:lnTo>
                <a:lnTo>
                  <a:pt x="5121884" y="1371600"/>
                </a:lnTo>
                <a:lnTo>
                  <a:pt x="4374375" y="647700"/>
                </a:lnTo>
                <a:close/>
              </a:path>
              <a:path w="6668134" h="5867400">
                <a:moveTo>
                  <a:pt x="4824933" y="0"/>
                </a:moveTo>
                <a:lnTo>
                  <a:pt x="4681512" y="0"/>
                </a:lnTo>
                <a:lnTo>
                  <a:pt x="5389105" y="1155700"/>
                </a:lnTo>
                <a:lnTo>
                  <a:pt x="5350169" y="1181100"/>
                </a:lnTo>
                <a:lnTo>
                  <a:pt x="5311897" y="1219200"/>
                </a:lnTo>
                <a:lnTo>
                  <a:pt x="5274283" y="1244600"/>
                </a:lnTo>
                <a:lnTo>
                  <a:pt x="5237322" y="1270000"/>
                </a:lnTo>
                <a:lnTo>
                  <a:pt x="5201007" y="1295400"/>
                </a:lnTo>
                <a:lnTo>
                  <a:pt x="5165332" y="1333500"/>
                </a:lnTo>
                <a:lnTo>
                  <a:pt x="5130292" y="1358900"/>
                </a:lnTo>
                <a:lnTo>
                  <a:pt x="5127625" y="1371600"/>
                </a:lnTo>
                <a:lnTo>
                  <a:pt x="5311172" y="1371600"/>
                </a:lnTo>
                <a:lnTo>
                  <a:pt x="5324709" y="1358900"/>
                </a:lnTo>
                <a:lnTo>
                  <a:pt x="5366162" y="1320800"/>
                </a:lnTo>
                <a:lnTo>
                  <a:pt x="5408442" y="1295400"/>
                </a:lnTo>
                <a:lnTo>
                  <a:pt x="5451535" y="1270000"/>
                </a:lnTo>
                <a:lnTo>
                  <a:pt x="5495427" y="1231900"/>
                </a:lnTo>
                <a:lnTo>
                  <a:pt x="5585555" y="1181100"/>
                </a:lnTo>
                <a:lnTo>
                  <a:pt x="5678716" y="1130300"/>
                </a:lnTo>
                <a:lnTo>
                  <a:pt x="5763895" y="1092200"/>
                </a:lnTo>
                <a:lnTo>
                  <a:pt x="5492508" y="1092200"/>
                </a:lnTo>
                <a:lnTo>
                  <a:pt x="4824933" y="0"/>
                </a:lnTo>
                <a:close/>
              </a:path>
              <a:path w="6668134" h="5867400">
                <a:moveTo>
                  <a:pt x="6484162" y="939800"/>
                </a:moveTo>
                <a:lnTo>
                  <a:pt x="5803323" y="939800"/>
                </a:lnTo>
                <a:lnTo>
                  <a:pt x="5775185" y="952500"/>
                </a:lnTo>
                <a:lnTo>
                  <a:pt x="5764580" y="965200"/>
                </a:lnTo>
                <a:lnTo>
                  <a:pt x="5744048" y="965200"/>
                </a:lnTo>
                <a:lnTo>
                  <a:pt x="5715063" y="977900"/>
                </a:lnTo>
                <a:lnTo>
                  <a:pt x="5624144" y="1028700"/>
                </a:lnTo>
                <a:lnTo>
                  <a:pt x="5529634" y="1066800"/>
                </a:lnTo>
                <a:lnTo>
                  <a:pt x="5498947" y="1092200"/>
                </a:lnTo>
                <a:lnTo>
                  <a:pt x="5763895" y="1092200"/>
                </a:lnTo>
                <a:lnTo>
                  <a:pt x="5817984" y="1079500"/>
                </a:lnTo>
                <a:lnTo>
                  <a:pt x="5867399" y="1054100"/>
                </a:lnTo>
                <a:lnTo>
                  <a:pt x="5966926" y="1028700"/>
                </a:lnTo>
                <a:lnTo>
                  <a:pt x="6017001" y="1003300"/>
                </a:lnTo>
                <a:lnTo>
                  <a:pt x="6117679" y="977900"/>
                </a:lnTo>
                <a:lnTo>
                  <a:pt x="6168247" y="977900"/>
                </a:lnTo>
                <a:lnTo>
                  <a:pt x="6269744" y="952500"/>
                </a:lnTo>
                <a:lnTo>
                  <a:pt x="6381940" y="952500"/>
                </a:lnTo>
                <a:lnTo>
                  <a:pt x="6484162" y="939800"/>
                </a:lnTo>
                <a:close/>
              </a:path>
              <a:path w="6668134" h="5867400">
                <a:moveTo>
                  <a:pt x="5753290" y="0"/>
                </a:moveTo>
                <a:lnTo>
                  <a:pt x="5626112" y="0"/>
                </a:lnTo>
                <a:lnTo>
                  <a:pt x="5888596" y="914400"/>
                </a:lnTo>
                <a:lnTo>
                  <a:pt x="5831666" y="939800"/>
                </a:lnTo>
                <a:lnTo>
                  <a:pt x="6565874" y="939800"/>
                </a:lnTo>
                <a:lnTo>
                  <a:pt x="6667957" y="952500"/>
                </a:lnTo>
                <a:lnTo>
                  <a:pt x="6667957" y="876300"/>
                </a:lnTo>
                <a:lnTo>
                  <a:pt x="6006160" y="876300"/>
                </a:lnTo>
                <a:lnTo>
                  <a:pt x="5753290" y="0"/>
                </a:lnTo>
                <a:close/>
              </a:path>
              <a:path w="6668134" h="5867400">
                <a:moveTo>
                  <a:pt x="6667957" y="825500"/>
                </a:moveTo>
                <a:lnTo>
                  <a:pt x="6308344" y="825500"/>
                </a:lnTo>
                <a:lnTo>
                  <a:pt x="6257776" y="838200"/>
                </a:lnTo>
                <a:lnTo>
                  <a:pt x="6207551" y="838200"/>
                </a:lnTo>
                <a:lnTo>
                  <a:pt x="6107922" y="863600"/>
                </a:lnTo>
                <a:lnTo>
                  <a:pt x="6058414" y="863600"/>
                </a:lnTo>
                <a:lnTo>
                  <a:pt x="6009043" y="876300"/>
                </a:lnTo>
                <a:lnTo>
                  <a:pt x="6667957" y="876300"/>
                </a:lnTo>
                <a:lnTo>
                  <a:pt x="6667957" y="825500"/>
                </a:lnTo>
                <a:close/>
              </a:path>
              <a:path w="6668134" h="5867400">
                <a:moveTo>
                  <a:pt x="6643623" y="0"/>
                </a:moveTo>
                <a:lnTo>
                  <a:pt x="6521500" y="0"/>
                </a:lnTo>
                <a:lnTo>
                  <a:pt x="6521500" y="812800"/>
                </a:lnTo>
                <a:lnTo>
                  <a:pt x="6482575" y="812800"/>
                </a:lnTo>
                <a:lnTo>
                  <a:pt x="6373139" y="825500"/>
                </a:lnTo>
                <a:lnTo>
                  <a:pt x="6643623" y="825500"/>
                </a:lnTo>
                <a:lnTo>
                  <a:pt x="66436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2"/>
          <p:cNvSpPr/>
          <p:nvPr/>
        </p:nvSpPr>
        <p:spPr>
          <a:xfrm>
            <a:off x="4572000" y="6324600"/>
            <a:ext cx="2925139" cy="830580"/>
          </a:xfrm>
          <a:custGeom>
            <a:avLst/>
            <a:gdLst/>
            <a:ahLst/>
            <a:cxnLst/>
            <a:rect l="l" t="t" r="r" b="b"/>
            <a:pathLst>
              <a:path w="3111500" h="830580">
                <a:moveTo>
                  <a:pt x="2950324" y="0"/>
                </a:moveTo>
                <a:lnTo>
                  <a:pt x="161175" y="0"/>
                </a:lnTo>
                <a:lnTo>
                  <a:pt x="118329" y="5757"/>
                </a:lnTo>
                <a:lnTo>
                  <a:pt x="79827" y="22004"/>
                </a:lnTo>
                <a:lnTo>
                  <a:pt x="47207" y="47205"/>
                </a:lnTo>
                <a:lnTo>
                  <a:pt x="22005" y="79823"/>
                </a:lnTo>
                <a:lnTo>
                  <a:pt x="5757" y="118321"/>
                </a:lnTo>
                <a:lnTo>
                  <a:pt x="0" y="161162"/>
                </a:lnTo>
                <a:lnTo>
                  <a:pt x="0" y="669353"/>
                </a:lnTo>
                <a:lnTo>
                  <a:pt x="5757" y="712199"/>
                </a:lnTo>
                <a:lnTo>
                  <a:pt x="22005" y="750698"/>
                </a:lnTo>
                <a:lnTo>
                  <a:pt x="47207" y="783315"/>
                </a:lnTo>
                <a:lnTo>
                  <a:pt x="79827" y="808514"/>
                </a:lnTo>
                <a:lnTo>
                  <a:pt x="118329" y="824760"/>
                </a:lnTo>
                <a:lnTo>
                  <a:pt x="161175" y="830516"/>
                </a:lnTo>
                <a:lnTo>
                  <a:pt x="2950324" y="830516"/>
                </a:lnTo>
                <a:lnTo>
                  <a:pt x="2993170" y="824760"/>
                </a:lnTo>
                <a:lnTo>
                  <a:pt x="3031672" y="808514"/>
                </a:lnTo>
                <a:lnTo>
                  <a:pt x="3064292" y="783315"/>
                </a:lnTo>
                <a:lnTo>
                  <a:pt x="3089494" y="750698"/>
                </a:lnTo>
                <a:lnTo>
                  <a:pt x="3105742" y="712199"/>
                </a:lnTo>
                <a:lnTo>
                  <a:pt x="3111500" y="669353"/>
                </a:lnTo>
                <a:lnTo>
                  <a:pt x="3111500" y="161162"/>
                </a:lnTo>
                <a:lnTo>
                  <a:pt x="3105742" y="118321"/>
                </a:lnTo>
                <a:lnTo>
                  <a:pt x="3089494" y="79823"/>
                </a:lnTo>
                <a:lnTo>
                  <a:pt x="3064292" y="47205"/>
                </a:lnTo>
                <a:lnTo>
                  <a:pt x="3031672" y="22004"/>
                </a:lnTo>
                <a:lnTo>
                  <a:pt x="2993170" y="5757"/>
                </a:lnTo>
                <a:lnTo>
                  <a:pt x="2950324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286" name="object 3"/>
          <p:cNvSpPr/>
          <p:nvPr/>
        </p:nvSpPr>
        <p:spPr>
          <a:xfrm>
            <a:off x="9599434" y="2674835"/>
            <a:ext cx="459105" cy="1011555"/>
          </a:xfrm>
          <a:custGeom>
            <a:avLst/>
            <a:gdLst/>
            <a:ahLst/>
            <a:cxnLst/>
            <a:rect l="l" t="t" r="r" b="b"/>
            <a:pathLst>
              <a:path w="459104" h="1011554">
                <a:moveTo>
                  <a:pt x="413042" y="0"/>
                </a:moveTo>
                <a:lnTo>
                  <a:pt x="305066" y="18630"/>
                </a:lnTo>
                <a:lnTo>
                  <a:pt x="317944" y="833069"/>
                </a:lnTo>
                <a:lnTo>
                  <a:pt x="0" y="908850"/>
                </a:lnTo>
                <a:lnTo>
                  <a:pt x="292900" y="1011059"/>
                </a:lnTo>
                <a:lnTo>
                  <a:pt x="458965" y="963993"/>
                </a:lnTo>
                <a:lnTo>
                  <a:pt x="458965" y="247738"/>
                </a:lnTo>
                <a:lnTo>
                  <a:pt x="4130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4"/>
          <p:cNvSpPr/>
          <p:nvPr/>
        </p:nvSpPr>
        <p:spPr>
          <a:xfrm>
            <a:off x="9219400" y="3931539"/>
            <a:ext cx="839469" cy="240665"/>
          </a:xfrm>
          <a:custGeom>
            <a:avLst/>
            <a:gdLst/>
            <a:ahLst/>
            <a:cxnLst/>
            <a:rect l="l" t="t" r="r" b="b"/>
            <a:pathLst>
              <a:path w="839470" h="240664">
                <a:moveTo>
                  <a:pt x="504253" y="0"/>
                </a:moveTo>
                <a:lnTo>
                  <a:pt x="0" y="236232"/>
                </a:lnTo>
                <a:lnTo>
                  <a:pt x="839000" y="240576"/>
                </a:lnTo>
                <a:lnTo>
                  <a:pt x="839000" y="127165"/>
                </a:lnTo>
                <a:lnTo>
                  <a:pt x="675106" y="127165"/>
                </a:lnTo>
                <a:lnTo>
                  <a:pt x="504253" y="0"/>
                </a:lnTo>
                <a:close/>
              </a:path>
              <a:path w="839470" h="240664">
                <a:moveTo>
                  <a:pt x="839000" y="14147"/>
                </a:moveTo>
                <a:lnTo>
                  <a:pt x="675106" y="127165"/>
                </a:lnTo>
                <a:lnTo>
                  <a:pt x="839000" y="127165"/>
                </a:lnTo>
                <a:lnTo>
                  <a:pt x="839000" y="141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5"/>
          <p:cNvSpPr/>
          <p:nvPr/>
        </p:nvSpPr>
        <p:spPr>
          <a:xfrm>
            <a:off x="9386113" y="4249381"/>
            <a:ext cx="672465" cy="229235"/>
          </a:xfrm>
          <a:custGeom>
            <a:avLst/>
            <a:gdLst/>
            <a:ahLst/>
            <a:cxnLst/>
            <a:rect l="l" t="t" r="r" b="b"/>
            <a:pathLst>
              <a:path w="672465" h="229235">
                <a:moveTo>
                  <a:pt x="672287" y="0"/>
                </a:moveTo>
                <a:lnTo>
                  <a:pt x="0" y="0"/>
                </a:lnTo>
                <a:lnTo>
                  <a:pt x="493636" y="228790"/>
                </a:lnTo>
                <a:lnTo>
                  <a:pt x="672287" y="149898"/>
                </a:lnTo>
                <a:lnTo>
                  <a:pt x="672287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6"/>
          <p:cNvSpPr/>
          <p:nvPr/>
        </p:nvSpPr>
        <p:spPr>
          <a:xfrm>
            <a:off x="8497861" y="2156399"/>
            <a:ext cx="1178560" cy="646430"/>
          </a:xfrm>
          <a:custGeom>
            <a:avLst/>
            <a:gdLst/>
            <a:ahLst/>
            <a:cxnLst/>
            <a:rect l="l" t="t" r="r" b="b"/>
            <a:pathLst>
              <a:path w="1178559" h="646430">
                <a:moveTo>
                  <a:pt x="764933" y="278050"/>
                </a:moveTo>
                <a:lnTo>
                  <a:pt x="797690" y="307911"/>
                </a:lnTo>
                <a:lnTo>
                  <a:pt x="824759" y="343138"/>
                </a:lnTo>
                <a:lnTo>
                  <a:pt x="845227" y="382969"/>
                </a:lnTo>
                <a:lnTo>
                  <a:pt x="858178" y="426636"/>
                </a:lnTo>
                <a:lnTo>
                  <a:pt x="862698" y="473376"/>
                </a:lnTo>
                <a:lnTo>
                  <a:pt x="857760" y="522442"/>
                </a:lnTo>
                <a:lnTo>
                  <a:pt x="843629" y="568228"/>
                </a:lnTo>
                <a:lnTo>
                  <a:pt x="821325" y="609720"/>
                </a:lnTo>
                <a:lnTo>
                  <a:pt x="791870" y="645906"/>
                </a:lnTo>
                <a:lnTo>
                  <a:pt x="844193" y="633459"/>
                </a:lnTo>
                <a:lnTo>
                  <a:pt x="894650" y="618055"/>
                </a:lnTo>
                <a:lnTo>
                  <a:pt x="943050" y="599757"/>
                </a:lnTo>
                <a:lnTo>
                  <a:pt x="989205" y="578630"/>
                </a:lnTo>
                <a:lnTo>
                  <a:pt x="1032923" y="554740"/>
                </a:lnTo>
                <a:lnTo>
                  <a:pt x="1074015" y="528152"/>
                </a:lnTo>
                <a:lnTo>
                  <a:pt x="1112291" y="498929"/>
                </a:lnTo>
                <a:lnTo>
                  <a:pt x="1145498" y="482955"/>
                </a:lnTo>
                <a:lnTo>
                  <a:pt x="1161822" y="474772"/>
                </a:lnTo>
                <a:lnTo>
                  <a:pt x="1177963" y="465934"/>
                </a:lnTo>
                <a:lnTo>
                  <a:pt x="1162761" y="422447"/>
                </a:lnTo>
                <a:lnTo>
                  <a:pt x="1144537" y="380320"/>
                </a:lnTo>
                <a:lnTo>
                  <a:pt x="1123348" y="339682"/>
                </a:lnTo>
                <a:lnTo>
                  <a:pt x="1123028" y="339163"/>
                </a:lnTo>
                <a:lnTo>
                  <a:pt x="966101" y="339163"/>
                </a:lnTo>
                <a:lnTo>
                  <a:pt x="918752" y="319573"/>
                </a:lnTo>
                <a:lnTo>
                  <a:pt x="869422" y="302777"/>
                </a:lnTo>
                <a:lnTo>
                  <a:pt x="818140" y="288896"/>
                </a:lnTo>
                <a:lnTo>
                  <a:pt x="764933" y="278050"/>
                </a:lnTo>
                <a:close/>
              </a:path>
              <a:path w="1178559" h="646430">
                <a:moveTo>
                  <a:pt x="830915" y="72943"/>
                </a:moveTo>
                <a:lnTo>
                  <a:pt x="408416" y="72943"/>
                </a:lnTo>
                <a:lnTo>
                  <a:pt x="458892" y="75264"/>
                </a:lnTo>
                <a:lnTo>
                  <a:pt x="509020" y="80680"/>
                </a:lnTo>
                <a:lnTo>
                  <a:pt x="558679" y="89257"/>
                </a:lnTo>
                <a:lnTo>
                  <a:pt x="607745" y="101063"/>
                </a:lnTo>
                <a:lnTo>
                  <a:pt x="657098" y="116458"/>
                </a:lnTo>
                <a:lnTo>
                  <a:pt x="704164" y="134947"/>
                </a:lnTo>
                <a:lnTo>
                  <a:pt x="748901" y="156389"/>
                </a:lnTo>
                <a:lnTo>
                  <a:pt x="791268" y="180643"/>
                </a:lnTo>
                <a:lnTo>
                  <a:pt x="831224" y="207569"/>
                </a:lnTo>
                <a:lnTo>
                  <a:pt x="868727" y="237025"/>
                </a:lnTo>
                <a:lnTo>
                  <a:pt x="903735" y="268869"/>
                </a:lnTo>
                <a:lnTo>
                  <a:pt x="936207" y="302963"/>
                </a:lnTo>
                <a:lnTo>
                  <a:pt x="966101" y="339163"/>
                </a:lnTo>
                <a:lnTo>
                  <a:pt x="1123028" y="339163"/>
                </a:lnTo>
                <a:lnTo>
                  <a:pt x="1099256" y="300666"/>
                </a:lnTo>
                <a:lnTo>
                  <a:pt x="1072320" y="263403"/>
                </a:lnTo>
                <a:lnTo>
                  <a:pt x="1042599" y="228024"/>
                </a:lnTo>
                <a:lnTo>
                  <a:pt x="1010153" y="194661"/>
                </a:lnTo>
                <a:lnTo>
                  <a:pt x="975041" y="163444"/>
                </a:lnTo>
                <a:lnTo>
                  <a:pt x="937325" y="134504"/>
                </a:lnTo>
                <a:lnTo>
                  <a:pt x="897062" y="107974"/>
                </a:lnTo>
                <a:lnTo>
                  <a:pt x="854313" y="83985"/>
                </a:lnTo>
                <a:lnTo>
                  <a:pt x="830915" y="72943"/>
                </a:lnTo>
                <a:close/>
              </a:path>
              <a:path w="1178559" h="646430">
                <a:moveTo>
                  <a:pt x="518090" y="0"/>
                </a:moveTo>
                <a:lnTo>
                  <a:pt x="469112" y="25"/>
                </a:lnTo>
                <a:lnTo>
                  <a:pt x="420149" y="2800"/>
                </a:lnTo>
                <a:lnTo>
                  <a:pt x="371321" y="8263"/>
                </a:lnTo>
                <a:lnTo>
                  <a:pt x="322748" y="16357"/>
                </a:lnTo>
                <a:lnTo>
                  <a:pt x="274552" y="27022"/>
                </a:lnTo>
                <a:lnTo>
                  <a:pt x="226851" y="40197"/>
                </a:lnTo>
                <a:lnTo>
                  <a:pt x="179767" y="55825"/>
                </a:lnTo>
                <a:lnTo>
                  <a:pt x="133419" y="73844"/>
                </a:lnTo>
                <a:lnTo>
                  <a:pt x="87929" y="94197"/>
                </a:lnTo>
                <a:lnTo>
                  <a:pt x="43415" y="116824"/>
                </a:lnTo>
                <a:lnTo>
                  <a:pt x="0" y="141665"/>
                </a:lnTo>
                <a:lnTo>
                  <a:pt x="1981" y="146415"/>
                </a:lnTo>
                <a:lnTo>
                  <a:pt x="4559" y="152270"/>
                </a:lnTo>
                <a:lnTo>
                  <a:pt x="6730" y="157705"/>
                </a:lnTo>
                <a:lnTo>
                  <a:pt x="55596" y="137692"/>
                </a:lnTo>
                <a:lnTo>
                  <a:pt x="105090" y="120235"/>
                </a:lnTo>
                <a:lnTo>
                  <a:pt x="155091" y="105401"/>
                </a:lnTo>
                <a:lnTo>
                  <a:pt x="205475" y="93259"/>
                </a:lnTo>
                <a:lnTo>
                  <a:pt x="256122" y="83875"/>
                </a:lnTo>
                <a:lnTo>
                  <a:pt x="306909" y="77316"/>
                </a:lnTo>
                <a:lnTo>
                  <a:pt x="357715" y="73650"/>
                </a:lnTo>
                <a:lnTo>
                  <a:pt x="408416" y="72943"/>
                </a:lnTo>
                <a:lnTo>
                  <a:pt x="830915" y="72943"/>
                </a:lnTo>
                <a:lnTo>
                  <a:pt x="809137" y="62667"/>
                </a:lnTo>
                <a:lnTo>
                  <a:pt x="761595" y="44152"/>
                </a:lnTo>
                <a:lnTo>
                  <a:pt x="711746" y="28572"/>
                </a:lnTo>
                <a:lnTo>
                  <a:pt x="663911" y="17009"/>
                </a:lnTo>
                <a:lnTo>
                  <a:pt x="615610" y="8432"/>
                </a:lnTo>
                <a:lnTo>
                  <a:pt x="566963" y="2782"/>
                </a:lnTo>
                <a:lnTo>
                  <a:pt x="51809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7"/>
          <p:cNvSpPr/>
          <p:nvPr/>
        </p:nvSpPr>
        <p:spPr>
          <a:xfrm>
            <a:off x="8585606" y="2434450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8"/>
          <p:cNvSpPr/>
          <p:nvPr/>
        </p:nvSpPr>
        <p:spPr>
          <a:xfrm>
            <a:off x="6705600" y="3962400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9"/>
          <p:cNvSpPr/>
          <p:nvPr/>
        </p:nvSpPr>
        <p:spPr>
          <a:xfrm>
            <a:off x="9911943" y="5129288"/>
            <a:ext cx="122555" cy="981075"/>
          </a:xfrm>
          <a:custGeom>
            <a:avLst/>
            <a:gdLst/>
            <a:ahLst/>
            <a:cxnLst/>
            <a:rect l="l" t="t" r="r" b="b"/>
            <a:pathLst>
              <a:path w="122554" h="981075">
                <a:moveTo>
                  <a:pt x="122123" y="0"/>
                </a:moveTo>
                <a:lnTo>
                  <a:pt x="57645" y="4864"/>
                </a:lnTo>
                <a:lnTo>
                  <a:pt x="42697" y="5372"/>
                </a:lnTo>
                <a:lnTo>
                  <a:pt x="0" y="5956"/>
                </a:lnTo>
                <a:lnTo>
                  <a:pt x="0" y="980579"/>
                </a:lnTo>
                <a:lnTo>
                  <a:pt x="122123" y="980579"/>
                </a:lnTo>
                <a:lnTo>
                  <a:pt x="12212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15"/>
          <p:cNvSpPr/>
          <p:nvPr/>
        </p:nvSpPr>
        <p:spPr>
          <a:xfrm>
            <a:off x="8847645" y="6556667"/>
            <a:ext cx="0" cy="902969"/>
          </a:xfrm>
          <a:custGeom>
            <a:avLst/>
            <a:gdLst/>
            <a:ahLst/>
            <a:cxnLst/>
            <a:rect l="l" t="t" r="r" b="b"/>
            <a:pathLst>
              <a:path h="902970">
                <a:moveTo>
                  <a:pt x="0" y="0"/>
                </a:moveTo>
                <a:lnTo>
                  <a:pt x="0" y="902423"/>
                </a:lnTo>
              </a:path>
            </a:pathLst>
          </a:custGeom>
          <a:ln w="20116">
            <a:solidFill>
              <a:srgbClr val="2D518A"/>
            </a:solidFill>
          </a:ln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object 16"/>
          <p:cNvSpPr/>
          <p:nvPr/>
        </p:nvSpPr>
        <p:spPr>
          <a:xfrm>
            <a:off x="8929687" y="6872734"/>
            <a:ext cx="728408" cy="331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object 17"/>
          <p:cNvSpPr/>
          <p:nvPr/>
        </p:nvSpPr>
        <p:spPr>
          <a:xfrm>
            <a:off x="8238642" y="6607175"/>
            <a:ext cx="492480" cy="740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12"/>
          <p:cNvSpPr/>
          <p:nvPr/>
        </p:nvSpPr>
        <p:spPr>
          <a:xfrm>
            <a:off x="-1" y="353491"/>
            <a:ext cx="7543801" cy="886460"/>
          </a:xfrm>
          <a:custGeom>
            <a:avLst/>
            <a:gdLst/>
            <a:ahLst/>
            <a:cxnLst/>
            <a:rect l="l" t="t" r="r" b="b"/>
            <a:pathLst>
              <a:path w="5939790" h="886460">
                <a:moveTo>
                  <a:pt x="5939459" y="886358"/>
                </a:moveTo>
                <a:lnTo>
                  <a:pt x="0" y="886358"/>
                </a:lnTo>
                <a:lnTo>
                  <a:pt x="0" y="0"/>
                </a:lnTo>
                <a:lnTo>
                  <a:pt x="5939459" y="0"/>
                </a:lnTo>
                <a:lnTo>
                  <a:pt x="5939459" y="886358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13"/>
          <p:cNvSpPr/>
          <p:nvPr/>
        </p:nvSpPr>
        <p:spPr>
          <a:xfrm>
            <a:off x="7543800" y="304800"/>
            <a:ext cx="457200" cy="914400"/>
          </a:xfrm>
          <a:custGeom>
            <a:avLst/>
            <a:gdLst/>
            <a:ahLst/>
            <a:cxnLst/>
            <a:rect l="l" t="t" r="r" b="b"/>
            <a:pathLst>
              <a:path w="411479" h="886460">
                <a:moveTo>
                  <a:pt x="411314" y="886358"/>
                </a:moveTo>
                <a:lnTo>
                  <a:pt x="0" y="886358"/>
                </a:lnTo>
                <a:lnTo>
                  <a:pt x="0" y="0"/>
                </a:lnTo>
                <a:lnTo>
                  <a:pt x="411314" y="0"/>
                </a:lnTo>
                <a:lnTo>
                  <a:pt x="411314" y="886358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14"/>
          <p:cNvSpPr txBox="1"/>
          <p:nvPr/>
        </p:nvSpPr>
        <p:spPr>
          <a:xfrm>
            <a:off x="273455" y="381000"/>
            <a:ext cx="734654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LOGROS EN  </a:t>
            </a:r>
            <a:r>
              <a:rPr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VINCULACIÓN UNIVERSIDAD</a:t>
            </a:r>
            <a:r>
              <a:rPr lang="es-HN"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-SOCIEDAD</a:t>
            </a:r>
            <a:endParaRPr sz="28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2"/>
          <p:cNvSpPr/>
          <p:nvPr/>
        </p:nvSpPr>
        <p:spPr>
          <a:xfrm>
            <a:off x="3932861" y="1760220"/>
            <a:ext cx="3306139" cy="830580"/>
          </a:xfrm>
          <a:custGeom>
            <a:avLst/>
            <a:gdLst/>
            <a:ahLst/>
            <a:cxnLst/>
            <a:rect l="l" t="t" r="r" b="b"/>
            <a:pathLst>
              <a:path w="3111500" h="830580">
                <a:moveTo>
                  <a:pt x="2950324" y="0"/>
                </a:moveTo>
                <a:lnTo>
                  <a:pt x="161175" y="0"/>
                </a:lnTo>
                <a:lnTo>
                  <a:pt x="118329" y="5757"/>
                </a:lnTo>
                <a:lnTo>
                  <a:pt x="79827" y="22004"/>
                </a:lnTo>
                <a:lnTo>
                  <a:pt x="47207" y="47205"/>
                </a:lnTo>
                <a:lnTo>
                  <a:pt x="22005" y="79823"/>
                </a:lnTo>
                <a:lnTo>
                  <a:pt x="5757" y="118321"/>
                </a:lnTo>
                <a:lnTo>
                  <a:pt x="0" y="161162"/>
                </a:lnTo>
                <a:lnTo>
                  <a:pt x="0" y="669353"/>
                </a:lnTo>
                <a:lnTo>
                  <a:pt x="5757" y="712199"/>
                </a:lnTo>
                <a:lnTo>
                  <a:pt x="22005" y="750698"/>
                </a:lnTo>
                <a:lnTo>
                  <a:pt x="47207" y="783315"/>
                </a:lnTo>
                <a:lnTo>
                  <a:pt x="79827" y="808514"/>
                </a:lnTo>
                <a:lnTo>
                  <a:pt x="118329" y="824760"/>
                </a:lnTo>
                <a:lnTo>
                  <a:pt x="161175" y="830516"/>
                </a:lnTo>
                <a:lnTo>
                  <a:pt x="2950324" y="830516"/>
                </a:lnTo>
                <a:lnTo>
                  <a:pt x="2993170" y="824760"/>
                </a:lnTo>
                <a:lnTo>
                  <a:pt x="3031672" y="808514"/>
                </a:lnTo>
                <a:lnTo>
                  <a:pt x="3064292" y="783315"/>
                </a:lnTo>
                <a:lnTo>
                  <a:pt x="3089494" y="750698"/>
                </a:lnTo>
                <a:lnTo>
                  <a:pt x="3105742" y="712199"/>
                </a:lnTo>
                <a:lnTo>
                  <a:pt x="3111500" y="669353"/>
                </a:lnTo>
                <a:lnTo>
                  <a:pt x="3111500" y="161162"/>
                </a:lnTo>
                <a:lnTo>
                  <a:pt x="3105742" y="118321"/>
                </a:lnTo>
                <a:lnTo>
                  <a:pt x="3089494" y="79823"/>
                </a:lnTo>
                <a:lnTo>
                  <a:pt x="3064292" y="47205"/>
                </a:lnTo>
                <a:lnTo>
                  <a:pt x="3031672" y="22004"/>
                </a:lnTo>
                <a:lnTo>
                  <a:pt x="2993170" y="5757"/>
                </a:lnTo>
                <a:lnTo>
                  <a:pt x="2950324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 dirty="0"/>
          </a:p>
        </p:txBody>
      </p:sp>
      <p:sp>
        <p:nvSpPr>
          <p:cNvPr id="38" name="object 9"/>
          <p:cNvSpPr txBox="1"/>
          <p:nvPr/>
        </p:nvSpPr>
        <p:spPr>
          <a:xfrm>
            <a:off x="1232535" y="1758315"/>
            <a:ext cx="2806065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EQUIPO DE RADIODIAGNÓSTICO  DE   </a:t>
            </a:r>
            <a:endParaRPr lang="es-ES" sz="1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PUNTA </a:t>
            </a:r>
            <a:r>
              <a:rPr sz="1600" dirty="0" err="1">
                <a:solidFill>
                  <a:srgbClr val="002060"/>
                </a:solidFill>
                <a:latin typeface="Arial"/>
                <a:cs typeface="Arial"/>
              </a:rPr>
              <a:t>VALORADO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 err="1">
                <a:solidFill>
                  <a:srgbClr val="002060"/>
                </a:solidFill>
                <a:latin typeface="Arial"/>
                <a:cs typeface="Arial"/>
              </a:rPr>
              <a:t>EN</a:t>
            </a:r>
            <a:r>
              <a:rPr lang="en-US" sz="16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Arial"/>
                <a:cs typeface="Arial"/>
              </a:rPr>
              <a:t>MÁS DE</a:t>
            </a:r>
          </a:p>
        </p:txBody>
      </p:sp>
      <p:sp>
        <p:nvSpPr>
          <p:cNvPr id="39" name="object 10"/>
          <p:cNvSpPr txBox="1"/>
          <p:nvPr/>
        </p:nvSpPr>
        <p:spPr>
          <a:xfrm>
            <a:off x="3856661" y="2007513"/>
            <a:ext cx="335279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010" algn="ctr">
              <a:lnSpc>
                <a:spcPct val="100000"/>
              </a:lnSpc>
            </a:pPr>
            <a:r>
              <a:rPr lang="es-HN" sz="2800" b="1" spc="-150" dirty="0">
                <a:solidFill>
                  <a:srgbClr val="003976"/>
                </a:solidFill>
                <a:latin typeface="Arial"/>
                <a:cs typeface="Arial"/>
              </a:rPr>
              <a:t>8</a:t>
            </a:r>
            <a:r>
              <a:rPr sz="2800" b="1" spc="-150" dirty="0">
                <a:solidFill>
                  <a:srgbClr val="003976"/>
                </a:solidFill>
                <a:latin typeface="Arial"/>
                <a:cs typeface="Arial"/>
              </a:rPr>
              <a:t> </a:t>
            </a:r>
            <a:r>
              <a:rPr sz="2800" b="1" spc="-150" dirty="0" err="1">
                <a:solidFill>
                  <a:srgbClr val="003976"/>
                </a:solidFill>
                <a:latin typeface="Arial"/>
                <a:cs typeface="Arial"/>
              </a:rPr>
              <a:t>Millones</a:t>
            </a:r>
            <a:r>
              <a:rPr lang="es-HN" sz="2800" b="1" spc="-150" dirty="0">
                <a:solidFill>
                  <a:srgbClr val="003976"/>
                </a:solidFill>
                <a:latin typeface="Arial"/>
                <a:cs typeface="Arial"/>
              </a:rPr>
              <a:t> de dólares</a:t>
            </a:r>
            <a:endParaRPr sz="2800" spc="-150" dirty="0">
              <a:latin typeface="Arial"/>
              <a:cs typeface="Arial"/>
            </a:endParaRPr>
          </a:p>
        </p:txBody>
      </p:sp>
      <p:sp>
        <p:nvSpPr>
          <p:cNvPr id="40" name="object 29"/>
          <p:cNvSpPr/>
          <p:nvPr/>
        </p:nvSpPr>
        <p:spPr>
          <a:xfrm>
            <a:off x="7635163" y="2643980"/>
            <a:ext cx="969010" cy="67310"/>
          </a:xfrm>
          <a:custGeom>
            <a:avLst/>
            <a:gdLst/>
            <a:ahLst/>
            <a:cxnLst/>
            <a:rect l="l" t="t" r="r" b="b"/>
            <a:pathLst>
              <a:path w="969009" h="67310">
                <a:moveTo>
                  <a:pt x="0" y="67310"/>
                </a:moveTo>
                <a:lnTo>
                  <a:pt x="968438" y="67310"/>
                </a:lnTo>
                <a:lnTo>
                  <a:pt x="968438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E7E7E5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1" name="object 30"/>
          <p:cNvSpPr/>
          <p:nvPr/>
        </p:nvSpPr>
        <p:spPr>
          <a:xfrm>
            <a:off x="7654937" y="2534761"/>
            <a:ext cx="0" cy="109220"/>
          </a:xfrm>
          <a:custGeom>
            <a:avLst/>
            <a:gdLst/>
            <a:ahLst/>
            <a:cxnLst/>
            <a:rect l="l" t="t" r="r" b="b"/>
            <a:pathLst>
              <a:path h="109219">
                <a:moveTo>
                  <a:pt x="0" y="0"/>
                </a:moveTo>
                <a:lnTo>
                  <a:pt x="0" y="109220"/>
                </a:lnTo>
              </a:path>
            </a:pathLst>
          </a:custGeom>
          <a:ln w="39547">
            <a:solidFill>
              <a:srgbClr val="E7E7E5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2" name="object 31"/>
          <p:cNvSpPr/>
          <p:nvPr/>
        </p:nvSpPr>
        <p:spPr>
          <a:xfrm>
            <a:off x="7635163" y="2466180"/>
            <a:ext cx="969010" cy="68580"/>
          </a:xfrm>
          <a:custGeom>
            <a:avLst/>
            <a:gdLst/>
            <a:ahLst/>
            <a:cxnLst/>
            <a:rect l="l" t="t" r="r" b="b"/>
            <a:pathLst>
              <a:path w="969009" h="68580">
                <a:moveTo>
                  <a:pt x="0" y="68579"/>
                </a:moveTo>
                <a:lnTo>
                  <a:pt x="968438" y="68579"/>
                </a:lnTo>
                <a:lnTo>
                  <a:pt x="968438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E7E7E5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3" name="object 32"/>
          <p:cNvSpPr/>
          <p:nvPr/>
        </p:nvSpPr>
        <p:spPr>
          <a:xfrm>
            <a:off x="7654937" y="2356961"/>
            <a:ext cx="0" cy="109220"/>
          </a:xfrm>
          <a:custGeom>
            <a:avLst/>
            <a:gdLst/>
            <a:ahLst/>
            <a:cxnLst/>
            <a:rect l="l" t="t" r="r" b="b"/>
            <a:pathLst>
              <a:path h="109219">
                <a:moveTo>
                  <a:pt x="0" y="0"/>
                </a:moveTo>
                <a:lnTo>
                  <a:pt x="0" y="109220"/>
                </a:lnTo>
              </a:path>
            </a:pathLst>
          </a:custGeom>
          <a:ln w="39547">
            <a:solidFill>
              <a:srgbClr val="E7E7E5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4" name="object 33"/>
          <p:cNvSpPr/>
          <p:nvPr/>
        </p:nvSpPr>
        <p:spPr>
          <a:xfrm>
            <a:off x="7635163" y="2288380"/>
            <a:ext cx="969010" cy="68580"/>
          </a:xfrm>
          <a:custGeom>
            <a:avLst/>
            <a:gdLst/>
            <a:ahLst/>
            <a:cxnLst/>
            <a:rect l="l" t="t" r="r" b="b"/>
            <a:pathLst>
              <a:path w="969009" h="68580">
                <a:moveTo>
                  <a:pt x="0" y="68579"/>
                </a:moveTo>
                <a:lnTo>
                  <a:pt x="968438" y="68579"/>
                </a:lnTo>
                <a:lnTo>
                  <a:pt x="968438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E7E7E5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5" name="object 34"/>
          <p:cNvSpPr/>
          <p:nvPr/>
        </p:nvSpPr>
        <p:spPr>
          <a:xfrm>
            <a:off x="7654937" y="2179161"/>
            <a:ext cx="0" cy="109220"/>
          </a:xfrm>
          <a:custGeom>
            <a:avLst/>
            <a:gdLst/>
            <a:ahLst/>
            <a:cxnLst/>
            <a:rect l="l" t="t" r="r" b="b"/>
            <a:pathLst>
              <a:path h="109219">
                <a:moveTo>
                  <a:pt x="0" y="0"/>
                </a:moveTo>
                <a:lnTo>
                  <a:pt x="0" y="109220"/>
                </a:lnTo>
              </a:path>
            </a:pathLst>
          </a:custGeom>
          <a:ln w="39547">
            <a:solidFill>
              <a:srgbClr val="E7E7E5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6" name="object 35"/>
          <p:cNvSpPr/>
          <p:nvPr/>
        </p:nvSpPr>
        <p:spPr>
          <a:xfrm>
            <a:off x="7635163" y="2111851"/>
            <a:ext cx="969010" cy="67310"/>
          </a:xfrm>
          <a:custGeom>
            <a:avLst/>
            <a:gdLst/>
            <a:ahLst/>
            <a:cxnLst/>
            <a:rect l="l" t="t" r="r" b="b"/>
            <a:pathLst>
              <a:path w="969009" h="67310">
                <a:moveTo>
                  <a:pt x="0" y="67310"/>
                </a:moveTo>
                <a:lnTo>
                  <a:pt x="968438" y="67310"/>
                </a:lnTo>
                <a:lnTo>
                  <a:pt x="968438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E7E7E5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7" name="object 36"/>
          <p:cNvSpPr/>
          <p:nvPr/>
        </p:nvSpPr>
        <p:spPr>
          <a:xfrm>
            <a:off x="7654937" y="2002630"/>
            <a:ext cx="0" cy="109220"/>
          </a:xfrm>
          <a:custGeom>
            <a:avLst/>
            <a:gdLst/>
            <a:ahLst/>
            <a:cxnLst/>
            <a:rect l="l" t="t" r="r" b="b"/>
            <a:pathLst>
              <a:path h="109219">
                <a:moveTo>
                  <a:pt x="0" y="0"/>
                </a:moveTo>
                <a:lnTo>
                  <a:pt x="0" y="109219"/>
                </a:lnTo>
              </a:path>
            </a:pathLst>
          </a:custGeom>
          <a:ln w="39547">
            <a:solidFill>
              <a:srgbClr val="E7E7E5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8" name="object 37"/>
          <p:cNvSpPr/>
          <p:nvPr/>
        </p:nvSpPr>
        <p:spPr>
          <a:xfrm>
            <a:off x="7635163" y="1920080"/>
            <a:ext cx="969010" cy="82550"/>
          </a:xfrm>
          <a:custGeom>
            <a:avLst/>
            <a:gdLst/>
            <a:ahLst/>
            <a:cxnLst/>
            <a:rect l="l" t="t" r="r" b="b"/>
            <a:pathLst>
              <a:path w="969009" h="82550">
                <a:moveTo>
                  <a:pt x="0" y="82550"/>
                </a:moveTo>
                <a:lnTo>
                  <a:pt x="968438" y="82550"/>
                </a:lnTo>
                <a:lnTo>
                  <a:pt x="968438" y="0"/>
                </a:lnTo>
                <a:lnTo>
                  <a:pt x="0" y="0"/>
                </a:lnTo>
                <a:lnTo>
                  <a:pt x="0" y="82550"/>
                </a:lnTo>
                <a:close/>
              </a:path>
            </a:pathLst>
          </a:custGeom>
          <a:solidFill>
            <a:srgbClr val="E7E7E5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49" name="object 38"/>
          <p:cNvSpPr/>
          <p:nvPr/>
        </p:nvSpPr>
        <p:spPr>
          <a:xfrm>
            <a:off x="8583841" y="2534380"/>
            <a:ext cx="0" cy="109220"/>
          </a:xfrm>
          <a:custGeom>
            <a:avLst/>
            <a:gdLst/>
            <a:ahLst/>
            <a:cxnLst/>
            <a:rect l="l" t="t" r="r" b="b"/>
            <a:pathLst>
              <a:path h="109219">
                <a:moveTo>
                  <a:pt x="0" y="0"/>
                </a:moveTo>
                <a:lnTo>
                  <a:pt x="0" y="109105"/>
                </a:lnTo>
              </a:path>
            </a:pathLst>
          </a:custGeom>
          <a:ln w="39522">
            <a:solidFill>
              <a:srgbClr val="E7E7E5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0" name="object 39"/>
          <p:cNvSpPr/>
          <p:nvPr/>
        </p:nvSpPr>
        <p:spPr>
          <a:xfrm>
            <a:off x="8583841" y="2357037"/>
            <a:ext cx="0" cy="109220"/>
          </a:xfrm>
          <a:custGeom>
            <a:avLst/>
            <a:gdLst/>
            <a:ahLst/>
            <a:cxnLst/>
            <a:rect l="l" t="t" r="r" b="b"/>
            <a:pathLst>
              <a:path h="109219">
                <a:moveTo>
                  <a:pt x="0" y="0"/>
                </a:moveTo>
                <a:lnTo>
                  <a:pt x="0" y="109093"/>
                </a:lnTo>
              </a:path>
            </a:pathLst>
          </a:custGeom>
          <a:ln w="39522">
            <a:solidFill>
              <a:srgbClr val="E7E7E5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1" name="object 40"/>
          <p:cNvSpPr/>
          <p:nvPr/>
        </p:nvSpPr>
        <p:spPr>
          <a:xfrm>
            <a:off x="8583841" y="2179681"/>
            <a:ext cx="0" cy="109220"/>
          </a:xfrm>
          <a:custGeom>
            <a:avLst/>
            <a:gdLst/>
            <a:ahLst/>
            <a:cxnLst/>
            <a:rect l="l" t="t" r="r" b="b"/>
            <a:pathLst>
              <a:path h="109219">
                <a:moveTo>
                  <a:pt x="0" y="0"/>
                </a:moveTo>
                <a:lnTo>
                  <a:pt x="0" y="109156"/>
                </a:lnTo>
              </a:path>
            </a:pathLst>
          </a:custGeom>
          <a:ln w="39522">
            <a:solidFill>
              <a:srgbClr val="E7E7E5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2" name="object 41"/>
          <p:cNvSpPr/>
          <p:nvPr/>
        </p:nvSpPr>
        <p:spPr>
          <a:xfrm>
            <a:off x="8583841" y="2002389"/>
            <a:ext cx="0" cy="109220"/>
          </a:xfrm>
          <a:custGeom>
            <a:avLst/>
            <a:gdLst/>
            <a:ahLst/>
            <a:cxnLst/>
            <a:rect l="l" t="t" r="r" b="b"/>
            <a:pathLst>
              <a:path h="109219">
                <a:moveTo>
                  <a:pt x="0" y="0"/>
                </a:moveTo>
                <a:lnTo>
                  <a:pt x="0" y="109156"/>
                </a:lnTo>
              </a:path>
            </a:pathLst>
          </a:custGeom>
          <a:ln w="39522">
            <a:solidFill>
              <a:srgbClr val="E7E7E5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3" name="object 42"/>
          <p:cNvSpPr/>
          <p:nvPr/>
        </p:nvSpPr>
        <p:spPr>
          <a:xfrm>
            <a:off x="7635163" y="1893296"/>
            <a:ext cx="969010" cy="27305"/>
          </a:xfrm>
          <a:custGeom>
            <a:avLst/>
            <a:gdLst/>
            <a:ahLst/>
            <a:cxnLst/>
            <a:rect l="l" t="t" r="r" b="b"/>
            <a:pathLst>
              <a:path w="969009" h="27305">
                <a:moveTo>
                  <a:pt x="0" y="27228"/>
                </a:moveTo>
                <a:lnTo>
                  <a:pt x="968438" y="27228"/>
                </a:lnTo>
                <a:lnTo>
                  <a:pt x="968438" y="0"/>
                </a:lnTo>
                <a:lnTo>
                  <a:pt x="0" y="0"/>
                </a:lnTo>
                <a:lnTo>
                  <a:pt x="0" y="27228"/>
                </a:lnTo>
                <a:close/>
              </a:path>
            </a:pathLst>
          </a:custGeom>
          <a:solidFill>
            <a:srgbClr val="707475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4" name="object 43"/>
          <p:cNvSpPr/>
          <p:nvPr/>
        </p:nvSpPr>
        <p:spPr>
          <a:xfrm>
            <a:off x="7674711" y="2282030"/>
            <a:ext cx="889635" cy="0"/>
          </a:xfrm>
          <a:custGeom>
            <a:avLst/>
            <a:gdLst/>
            <a:ahLst/>
            <a:cxnLst/>
            <a:rect l="l" t="t" r="r" b="b"/>
            <a:pathLst>
              <a:path w="889634">
                <a:moveTo>
                  <a:pt x="0" y="0"/>
                </a:moveTo>
                <a:lnTo>
                  <a:pt x="889368" y="0"/>
                </a:lnTo>
              </a:path>
            </a:pathLst>
          </a:custGeom>
          <a:ln w="12700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5" name="object 44"/>
          <p:cNvSpPr/>
          <p:nvPr/>
        </p:nvSpPr>
        <p:spPr>
          <a:xfrm>
            <a:off x="7679638" y="2193130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550"/>
                </a:lnTo>
              </a:path>
            </a:pathLst>
          </a:custGeom>
          <a:ln w="9855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6" name="object 45"/>
          <p:cNvSpPr/>
          <p:nvPr/>
        </p:nvSpPr>
        <p:spPr>
          <a:xfrm>
            <a:off x="7674711" y="2186145"/>
            <a:ext cx="889635" cy="0"/>
          </a:xfrm>
          <a:custGeom>
            <a:avLst/>
            <a:gdLst/>
            <a:ahLst/>
            <a:cxnLst/>
            <a:rect l="l" t="t" r="r" b="b"/>
            <a:pathLst>
              <a:path w="889634">
                <a:moveTo>
                  <a:pt x="0" y="0"/>
                </a:moveTo>
                <a:lnTo>
                  <a:pt x="889368" y="0"/>
                </a:lnTo>
              </a:path>
            </a:pathLst>
          </a:custGeom>
          <a:ln w="13970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7" name="object 46"/>
          <p:cNvSpPr/>
          <p:nvPr/>
        </p:nvSpPr>
        <p:spPr>
          <a:xfrm>
            <a:off x="8119389" y="2193130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550"/>
                </a:lnTo>
              </a:path>
            </a:pathLst>
          </a:custGeom>
          <a:ln w="19811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8" name="object 47"/>
          <p:cNvSpPr/>
          <p:nvPr/>
        </p:nvSpPr>
        <p:spPr>
          <a:xfrm>
            <a:off x="8346681" y="2193130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550"/>
                </a:lnTo>
              </a:path>
            </a:pathLst>
          </a:custGeom>
          <a:ln w="19786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59" name="object 48"/>
          <p:cNvSpPr/>
          <p:nvPr/>
        </p:nvSpPr>
        <p:spPr>
          <a:xfrm>
            <a:off x="8559139" y="2193130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550"/>
                </a:lnTo>
              </a:path>
            </a:pathLst>
          </a:custGeom>
          <a:ln w="9880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0" name="object 49"/>
          <p:cNvSpPr/>
          <p:nvPr/>
        </p:nvSpPr>
        <p:spPr>
          <a:xfrm>
            <a:off x="7892129" y="2193334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851"/>
                </a:lnTo>
              </a:path>
            </a:pathLst>
          </a:custGeom>
          <a:ln w="19748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1" name="object 50"/>
          <p:cNvSpPr/>
          <p:nvPr/>
        </p:nvSpPr>
        <p:spPr>
          <a:xfrm>
            <a:off x="7684566" y="2193334"/>
            <a:ext cx="59690" cy="81915"/>
          </a:xfrm>
          <a:custGeom>
            <a:avLst/>
            <a:gdLst/>
            <a:ahLst/>
            <a:cxnLst/>
            <a:rect l="l" t="t" r="r" b="b"/>
            <a:pathLst>
              <a:path w="59690" h="81914">
                <a:moveTo>
                  <a:pt x="0" y="0"/>
                </a:moveTo>
                <a:lnTo>
                  <a:pt x="0" y="81851"/>
                </a:lnTo>
                <a:lnTo>
                  <a:pt x="59283" y="81851"/>
                </a:lnTo>
                <a:lnTo>
                  <a:pt x="0" y="0"/>
                </a:lnTo>
                <a:close/>
              </a:path>
            </a:pathLst>
          </a:custGeom>
          <a:solidFill>
            <a:srgbClr val="74CFE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2" name="object 51"/>
          <p:cNvSpPr/>
          <p:nvPr/>
        </p:nvSpPr>
        <p:spPr>
          <a:xfrm>
            <a:off x="7902003" y="2193334"/>
            <a:ext cx="207645" cy="81915"/>
          </a:xfrm>
          <a:custGeom>
            <a:avLst/>
            <a:gdLst/>
            <a:ahLst/>
            <a:cxnLst/>
            <a:rect l="l" t="t" r="r" b="b"/>
            <a:pathLst>
              <a:path w="207645" h="81914">
                <a:moveTo>
                  <a:pt x="207479" y="0"/>
                </a:moveTo>
                <a:lnTo>
                  <a:pt x="0" y="50"/>
                </a:lnTo>
                <a:lnTo>
                  <a:pt x="9160" y="11757"/>
                </a:lnTo>
                <a:lnTo>
                  <a:pt x="29360" y="39760"/>
                </a:lnTo>
                <a:lnTo>
                  <a:pt x="59207" y="81851"/>
                </a:lnTo>
                <a:lnTo>
                  <a:pt x="207479" y="81851"/>
                </a:lnTo>
                <a:lnTo>
                  <a:pt x="207479" y="0"/>
                </a:lnTo>
                <a:close/>
              </a:path>
            </a:pathLst>
          </a:custGeom>
          <a:solidFill>
            <a:srgbClr val="62AEE0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3" name="object 52"/>
          <p:cNvSpPr/>
          <p:nvPr/>
        </p:nvSpPr>
        <p:spPr>
          <a:xfrm>
            <a:off x="8356574" y="2193334"/>
            <a:ext cx="198120" cy="81915"/>
          </a:xfrm>
          <a:custGeom>
            <a:avLst/>
            <a:gdLst/>
            <a:ahLst/>
            <a:cxnLst/>
            <a:rect l="l" t="t" r="r" b="b"/>
            <a:pathLst>
              <a:path w="198120" h="81914">
                <a:moveTo>
                  <a:pt x="197624" y="0"/>
                </a:moveTo>
                <a:lnTo>
                  <a:pt x="0" y="0"/>
                </a:lnTo>
                <a:lnTo>
                  <a:pt x="9160" y="11756"/>
                </a:lnTo>
                <a:lnTo>
                  <a:pt x="29362" y="39758"/>
                </a:lnTo>
                <a:lnTo>
                  <a:pt x="59220" y="81838"/>
                </a:lnTo>
                <a:lnTo>
                  <a:pt x="197624" y="81838"/>
                </a:lnTo>
                <a:lnTo>
                  <a:pt x="197624" y="0"/>
                </a:lnTo>
                <a:close/>
              </a:path>
            </a:pathLst>
          </a:custGeom>
          <a:solidFill>
            <a:srgbClr val="62AEE0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4" name="object 53"/>
          <p:cNvSpPr/>
          <p:nvPr/>
        </p:nvSpPr>
        <p:spPr>
          <a:xfrm>
            <a:off x="8129282" y="2193334"/>
            <a:ext cx="207645" cy="81915"/>
          </a:xfrm>
          <a:custGeom>
            <a:avLst/>
            <a:gdLst/>
            <a:ahLst/>
            <a:cxnLst/>
            <a:rect l="l" t="t" r="r" b="b"/>
            <a:pathLst>
              <a:path w="207645" h="81914">
                <a:moveTo>
                  <a:pt x="207492" y="0"/>
                </a:moveTo>
                <a:lnTo>
                  <a:pt x="0" y="50"/>
                </a:lnTo>
                <a:lnTo>
                  <a:pt x="9160" y="11757"/>
                </a:lnTo>
                <a:lnTo>
                  <a:pt x="29362" y="39760"/>
                </a:lnTo>
                <a:lnTo>
                  <a:pt x="59220" y="81851"/>
                </a:lnTo>
                <a:lnTo>
                  <a:pt x="207492" y="81851"/>
                </a:lnTo>
                <a:lnTo>
                  <a:pt x="207492" y="0"/>
                </a:lnTo>
                <a:close/>
              </a:path>
            </a:pathLst>
          </a:custGeom>
          <a:solidFill>
            <a:srgbClr val="62AEE0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5" name="object 54"/>
          <p:cNvSpPr/>
          <p:nvPr/>
        </p:nvSpPr>
        <p:spPr>
          <a:xfrm>
            <a:off x="7684566" y="2193334"/>
            <a:ext cx="198120" cy="81915"/>
          </a:xfrm>
          <a:custGeom>
            <a:avLst/>
            <a:gdLst/>
            <a:ahLst/>
            <a:cxnLst/>
            <a:rect l="l" t="t" r="r" b="b"/>
            <a:pathLst>
              <a:path w="198120" h="81914">
                <a:moveTo>
                  <a:pt x="197675" y="0"/>
                </a:moveTo>
                <a:lnTo>
                  <a:pt x="0" y="0"/>
                </a:lnTo>
                <a:lnTo>
                  <a:pt x="59283" y="81851"/>
                </a:lnTo>
                <a:lnTo>
                  <a:pt x="197675" y="81851"/>
                </a:lnTo>
                <a:lnTo>
                  <a:pt x="197675" y="0"/>
                </a:lnTo>
                <a:close/>
              </a:path>
            </a:pathLst>
          </a:custGeom>
          <a:solidFill>
            <a:srgbClr val="62AEE0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6" name="object 55"/>
          <p:cNvSpPr/>
          <p:nvPr/>
        </p:nvSpPr>
        <p:spPr>
          <a:xfrm>
            <a:off x="7674711" y="2459195"/>
            <a:ext cx="889635" cy="0"/>
          </a:xfrm>
          <a:custGeom>
            <a:avLst/>
            <a:gdLst/>
            <a:ahLst/>
            <a:cxnLst/>
            <a:rect l="l" t="t" r="r" b="b"/>
            <a:pathLst>
              <a:path w="889634">
                <a:moveTo>
                  <a:pt x="0" y="0"/>
                </a:moveTo>
                <a:lnTo>
                  <a:pt x="889368" y="0"/>
                </a:lnTo>
              </a:path>
            </a:pathLst>
          </a:custGeom>
          <a:ln w="13970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7" name="object 56"/>
          <p:cNvSpPr/>
          <p:nvPr/>
        </p:nvSpPr>
        <p:spPr>
          <a:xfrm>
            <a:off x="7679638" y="2370930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1279"/>
                </a:lnTo>
              </a:path>
            </a:pathLst>
          </a:custGeom>
          <a:ln w="9855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8" name="object 57"/>
          <p:cNvSpPr/>
          <p:nvPr/>
        </p:nvSpPr>
        <p:spPr>
          <a:xfrm>
            <a:off x="7674711" y="2363945"/>
            <a:ext cx="889635" cy="0"/>
          </a:xfrm>
          <a:custGeom>
            <a:avLst/>
            <a:gdLst/>
            <a:ahLst/>
            <a:cxnLst/>
            <a:rect l="l" t="t" r="r" b="b"/>
            <a:pathLst>
              <a:path w="889634">
                <a:moveTo>
                  <a:pt x="0" y="0"/>
                </a:moveTo>
                <a:lnTo>
                  <a:pt x="889368" y="0"/>
                </a:lnTo>
              </a:path>
            </a:pathLst>
          </a:custGeom>
          <a:ln w="13970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69" name="object 58"/>
          <p:cNvSpPr/>
          <p:nvPr/>
        </p:nvSpPr>
        <p:spPr>
          <a:xfrm>
            <a:off x="7892122" y="2370676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800"/>
                </a:lnTo>
              </a:path>
            </a:pathLst>
          </a:custGeom>
          <a:ln w="19761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0" name="object 59"/>
          <p:cNvSpPr/>
          <p:nvPr/>
        </p:nvSpPr>
        <p:spPr>
          <a:xfrm>
            <a:off x="8119389" y="2370676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800"/>
                </a:lnTo>
              </a:path>
            </a:pathLst>
          </a:custGeom>
          <a:ln w="19811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1" name="object 60"/>
          <p:cNvSpPr/>
          <p:nvPr/>
        </p:nvSpPr>
        <p:spPr>
          <a:xfrm>
            <a:off x="8346675" y="2370930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1279"/>
                </a:lnTo>
              </a:path>
            </a:pathLst>
          </a:custGeom>
          <a:ln w="19799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2" name="object 61"/>
          <p:cNvSpPr/>
          <p:nvPr/>
        </p:nvSpPr>
        <p:spPr>
          <a:xfrm>
            <a:off x="8559139" y="2370689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787"/>
                </a:lnTo>
              </a:path>
            </a:pathLst>
          </a:custGeom>
          <a:ln w="9880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3" name="object 62"/>
          <p:cNvSpPr/>
          <p:nvPr/>
        </p:nvSpPr>
        <p:spPr>
          <a:xfrm>
            <a:off x="7684566" y="2370689"/>
            <a:ext cx="59690" cy="81915"/>
          </a:xfrm>
          <a:custGeom>
            <a:avLst/>
            <a:gdLst/>
            <a:ahLst/>
            <a:cxnLst/>
            <a:rect l="l" t="t" r="r" b="b"/>
            <a:pathLst>
              <a:path w="59690" h="81914">
                <a:moveTo>
                  <a:pt x="0" y="0"/>
                </a:moveTo>
                <a:lnTo>
                  <a:pt x="0" y="81787"/>
                </a:lnTo>
                <a:lnTo>
                  <a:pt x="59283" y="81787"/>
                </a:lnTo>
                <a:lnTo>
                  <a:pt x="0" y="0"/>
                </a:lnTo>
                <a:close/>
              </a:path>
            </a:pathLst>
          </a:custGeom>
          <a:solidFill>
            <a:srgbClr val="74CFE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4" name="object 63"/>
          <p:cNvSpPr/>
          <p:nvPr/>
        </p:nvSpPr>
        <p:spPr>
          <a:xfrm>
            <a:off x="8129295" y="2370676"/>
            <a:ext cx="207645" cy="81915"/>
          </a:xfrm>
          <a:custGeom>
            <a:avLst/>
            <a:gdLst/>
            <a:ahLst/>
            <a:cxnLst/>
            <a:rect l="l" t="t" r="r" b="b"/>
            <a:pathLst>
              <a:path w="207645" h="81914">
                <a:moveTo>
                  <a:pt x="207492" y="0"/>
                </a:moveTo>
                <a:lnTo>
                  <a:pt x="0" y="0"/>
                </a:lnTo>
                <a:lnTo>
                  <a:pt x="9261" y="11804"/>
                </a:lnTo>
                <a:lnTo>
                  <a:pt x="29635" y="40027"/>
                </a:lnTo>
                <a:lnTo>
                  <a:pt x="59270" y="81787"/>
                </a:lnTo>
                <a:lnTo>
                  <a:pt x="207492" y="81787"/>
                </a:lnTo>
                <a:lnTo>
                  <a:pt x="207492" y="0"/>
                </a:lnTo>
                <a:close/>
              </a:path>
            </a:pathLst>
          </a:custGeom>
          <a:solidFill>
            <a:srgbClr val="62AEE0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5" name="object 64"/>
          <p:cNvSpPr/>
          <p:nvPr/>
        </p:nvSpPr>
        <p:spPr>
          <a:xfrm>
            <a:off x="7902003" y="2370676"/>
            <a:ext cx="207645" cy="81915"/>
          </a:xfrm>
          <a:custGeom>
            <a:avLst/>
            <a:gdLst/>
            <a:ahLst/>
            <a:cxnLst/>
            <a:rect l="l" t="t" r="r" b="b"/>
            <a:pathLst>
              <a:path w="207645" h="81914">
                <a:moveTo>
                  <a:pt x="207479" y="0"/>
                </a:moveTo>
                <a:lnTo>
                  <a:pt x="0" y="0"/>
                </a:lnTo>
                <a:lnTo>
                  <a:pt x="9261" y="11804"/>
                </a:lnTo>
                <a:lnTo>
                  <a:pt x="29635" y="40027"/>
                </a:lnTo>
                <a:lnTo>
                  <a:pt x="59270" y="81787"/>
                </a:lnTo>
                <a:lnTo>
                  <a:pt x="207479" y="81787"/>
                </a:lnTo>
                <a:lnTo>
                  <a:pt x="207479" y="0"/>
                </a:lnTo>
                <a:close/>
              </a:path>
            </a:pathLst>
          </a:custGeom>
          <a:solidFill>
            <a:srgbClr val="62AEE0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6" name="object 65"/>
          <p:cNvSpPr/>
          <p:nvPr/>
        </p:nvSpPr>
        <p:spPr>
          <a:xfrm>
            <a:off x="8356574" y="2370689"/>
            <a:ext cx="198120" cy="81915"/>
          </a:xfrm>
          <a:custGeom>
            <a:avLst/>
            <a:gdLst/>
            <a:ahLst/>
            <a:cxnLst/>
            <a:rect l="l" t="t" r="r" b="b"/>
            <a:pathLst>
              <a:path w="198120" h="81914">
                <a:moveTo>
                  <a:pt x="197624" y="0"/>
                </a:moveTo>
                <a:lnTo>
                  <a:pt x="0" y="0"/>
                </a:lnTo>
                <a:lnTo>
                  <a:pt x="9261" y="11804"/>
                </a:lnTo>
                <a:lnTo>
                  <a:pt x="29635" y="40027"/>
                </a:lnTo>
                <a:lnTo>
                  <a:pt x="59270" y="81787"/>
                </a:lnTo>
                <a:lnTo>
                  <a:pt x="197624" y="81787"/>
                </a:lnTo>
                <a:lnTo>
                  <a:pt x="197624" y="0"/>
                </a:lnTo>
                <a:close/>
              </a:path>
            </a:pathLst>
          </a:custGeom>
          <a:solidFill>
            <a:srgbClr val="62AEE0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7" name="object 66"/>
          <p:cNvSpPr/>
          <p:nvPr/>
        </p:nvSpPr>
        <p:spPr>
          <a:xfrm>
            <a:off x="7684566" y="2370676"/>
            <a:ext cx="198120" cy="81915"/>
          </a:xfrm>
          <a:custGeom>
            <a:avLst/>
            <a:gdLst/>
            <a:ahLst/>
            <a:cxnLst/>
            <a:rect l="l" t="t" r="r" b="b"/>
            <a:pathLst>
              <a:path w="198120" h="81914">
                <a:moveTo>
                  <a:pt x="197675" y="0"/>
                </a:moveTo>
                <a:lnTo>
                  <a:pt x="0" y="0"/>
                </a:lnTo>
                <a:lnTo>
                  <a:pt x="59283" y="81787"/>
                </a:lnTo>
                <a:lnTo>
                  <a:pt x="197675" y="81787"/>
                </a:lnTo>
                <a:lnTo>
                  <a:pt x="197675" y="0"/>
                </a:lnTo>
                <a:close/>
              </a:path>
            </a:pathLst>
          </a:custGeom>
          <a:solidFill>
            <a:srgbClr val="62AEE0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8" name="object 67"/>
          <p:cNvSpPr/>
          <p:nvPr/>
        </p:nvSpPr>
        <p:spPr>
          <a:xfrm>
            <a:off x="7674711" y="2636995"/>
            <a:ext cx="889635" cy="0"/>
          </a:xfrm>
          <a:custGeom>
            <a:avLst/>
            <a:gdLst/>
            <a:ahLst/>
            <a:cxnLst/>
            <a:rect l="l" t="t" r="r" b="b"/>
            <a:pathLst>
              <a:path w="889634">
                <a:moveTo>
                  <a:pt x="0" y="0"/>
                </a:moveTo>
                <a:lnTo>
                  <a:pt x="889368" y="0"/>
                </a:lnTo>
              </a:path>
            </a:pathLst>
          </a:custGeom>
          <a:ln w="13970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79" name="object 68"/>
          <p:cNvSpPr/>
          <p:nvPr/>
        </p:nvSpPr>
        <p:spPr>
          <a:xfrm>
            <a:off x="7679638" y="2547461"/>
            <a:ext cx="0" cy="82550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550"/>
                </a:lnTo>
              </a:path>
            </a:pathLst>
          </a:custGeom>
          <a:ln w="9855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0" name="object 69"/>
          <p:cNvSpPr/>
          <p:nvPr/>
        </p:nvSpPr>
        <p:spPr>
          <a:xfrm>
            <a:off x="7674711" y="2541111"/>
            <a:ext cx="889635" cy="0"/>
          </a:xfrm>
          <a:custGeom>
            <a:avLst/>
            <a:gdLst/>
            <a:ahLst/>
            <a:cxnLst/>
            <a:rect l="l" t="t" r="r" b="b"/>
            <a:pathLst>
              <a:path w="889634">
                <a:moveTo>
                  <a:pt x="0" y="0"/>
                </a:moveTo>
                <a:lnTo>
                  <a:pt x="889368" y="0"/>
                </a:lnTo>
              </a:path>
            </a:pathLst>
          </a:custGeom>
          <a:ln w="12700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1" name="object 70"/>
          <p:cNvSpPr/>
          <p:nvPr/>
        </p:nvSpPr>
        <p:spPr>
          <a:xfrm>
            <a:off x="7892122" y="2547968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864"/>
                </a:lnTo>
              </a:path>
            </a:pathLst>
          </a:custGeom>
          <a:ln w="19761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2" name="object 71"/>
          <p:cNvSpPr/>
          <p:nvPr/>
        </p:nvSpPr>
        <p:spPr>
          <a:xfrm>
            <a:off x="8119389" y="2547968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864"/>
                </a:lnTo>
              </a:path>
            </a:pathLst>
          </a:custGeom>
          <a:ln w="19811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3" name="object 72"/>
          <p:cNvSpPr/>
          <p:nvPr/>
        </p:nvSpPr>
        <p:spPr>
          <a:xfrm>
            <a:off x="8346675" y="2547968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864"/>
                </a:lnTo>
              </a:path>
            </a:pathLst>
          </a:custGeom>
          <a:ln w="19799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4" name="object 73"/>
          <p:cNvSpPr/>
          <p:nvPr/>
        </p:nvSpPr>
        <p:spPr>
          <a:xfrm>
            <a:off x="8559139" y="2547968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864"/>
                </a:lnTo>
              </a:path>
            </a:pathLst>
          </a:custGeom>
          <a:ln w="9880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5" name="object 74"/>
          <p:cNvSpPr/>
          <p:nvPr/>
        </p:nvSpPr>
        <p:spPr>
          <a:xfrm>
            <a:off x="7684566" y="2547968"/>
            <a:ext cx="59690" cy="81915"/>
          </a:xfrm>
          <a:custGeom>
            <a:avLst/>
            <a:gdLst/>
            <a:ahLst/>
            <a:cxnLst/>
            <a:rect l="l" t="t" r="r" b="b"/>
            <a:pathLst>
              <a:path w="59690" h="81914">
                <a:moveTo>
                  <a:pt x="0" y="0"/>
                </a:moveTo>
                <a:lnTo>
                  <a:pt x="0" y="81864"/>
                </a:lnTo>
                <a:lnTo>
                  <a:pt x="59283" y="81864"/>
                </a:lnTo>
                <a:lnTo>
                  <a:pt x="0" y="0"/>
                </a:lnTo>
                <a:close/>
              </a:path>
            </a:pathLst>
          </a:custGeom>
          <a:solidFill>
            <a:srgbClr val="74CFE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6" name="object 75"/>
          <p:cNvSpPr/>
          <p:nvPr/>
        </p:nvSpPr>
        <p:spPr>
          <a:xfrm>
            <a:off x="7902003" y="2547968"/>
            <a:ext cx="207645" cy="81915"/>
          </a:xfrm>
          <a:custGeom>
            <a:avLst/>
            <a:gdLst/>
            <a:ahLst/>
            <a:cxnLst/>
            <a:rect l="l" t="t" r="r" b="b"/>
            <a:pathLst>
              <a:path w="207645" h="81914">
                <a:moveTo>
                  <a:pt x="207479" y="0"/>
                </a:moveTo>
                <a:lnTo>
                  <a:pt x="0" y="0"/>
                </a:lnTo>
                <a:lnTo>
                  <a:pt x="9261" y="11848"/>
                </a:lnTo>
                <a:lnTo>
                  <a:pt x="29635" y="40093"/>
                </a:lnTo>
                <a:lnTo>
                  <a:pt x="59270" y="81864"/>
                </a:lnTo>
                <a:lnTo>
                  <a:pt x="207479" y="81864"/>
                </a:lnTo>
                <a:lnTo>
                  <a:pt x="207479" y="0"/>
                </a:lnTo>
                <a:close/>
              </a:path>
            </a:pathLst>
          </a:custGeom>
          <a:solidFill>
            <a:srgbClr val="62AEE0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7" name="object 76"/>
          <p:cNvSpPr/>
          <p:nvPr/>
        </p:nvSpPr>
        <p:spPr>
          <a:xfrm>
            <a:off x="8129295" y="2547968"/>
            <a:ext cx="207645" cy="81915"/>
          </a:xfrm>
          <a:custGeom>
            <a:avLst/>
            <a:gdLst/>
            <a:ahLst/>
            <a:cxnLst/>
            <a:rect l="l" t="t" r="r" b="b"/>
            <a:pathLst>
              <a:path w="207645" h="81914">
                <a:moveTo>
                  <a:pt x="207492" y="0"/>
                </a:moveTo>
                <a:lnTo>
                  <a:pt x="0" y="0"/>
                </a:lnTo>
                <a:lnTo>
                  <a:pt x="9261" y="11848"/>
                </a:lnTo>
                <a:lnTo>
                  <a:pt x="29635" y="40093"/>
                </a:lnTo>
                <a:lnTo>
                  <a:pt x="59270" y="81864"/>
                </a:lnTo>
                <a:lnTo>
                  <a:pt x="207492" y="81864"/>
                </a:lnTo>
                <a:lnTo>
                  <a:pt x="207492" y="0"/>
                </a:lnTo>
                <a:close/>
              </a:path>
            </a:pathLst>
          </a:custGeom>
          <a:solidFill>
            <a:srgbClr val="62AEE0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8" name="object 77"/>
          <p:cNvSpPr/>
          <p:nvPr/>
        </p:nvSpPr>
        <p:spPr>
          <a:xfrm>
            <a:off x="7684566" y="2547968"/>
            <a:ext cx="198120" cy="81915"/>
          </a:xfrm>
          <a:custGeom>
            <a:avLst/>
            <a:gdLst/>
            <a:ahLst/>
            <a:cxnLst/>
            <a:rect l="l" t="t" r="r" b="b"/>
            <a:pathLst>
              <a:path w="198120" h="81914">
                <a:moveTo>
                  <a:pt x="197675" y="0"/>
                </a:moveTo>
                <a:lnTo>
                  <a:pt x="0" y="0"/>
                </a:lnTo>
                <a:lnTo>
                  <a:pt x="59283" y="81864"/>
                </a:lnTo>
                <a:lnTo>
                  <a:pt x="197675" y="81864"/>
                </a:lnTo>
                <a:lnTo>
                  <a:pt x="197675" y="0"/>
                </a:lnTo>
                <a:close/>
              </a:path>
            </a:pathLst>
          </a:custGeom>
          <a:solidFill>
            <a:srgbClr val="62AEE0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89" name="object 78"/>
          <p:cNvSpPr/>
          <p:nvPr/>
        </p:nvSpPr>
        <p:spPr>
          <a:xfrm>
            <a:off x="8356574" y="2547968"/>
            <a:ext cx="198120" cy="81915"/>
          </a:xfrm>
          <a:custGeom>
            <a:avLst/>
            <a:gdLst/>
            <a:ahLst/>
            <a:cxnLst/>
            <a:rect l="l" t="t" r="r" b="b"/>
            <a:pathLst>
              <a:path w="198120" h="81914">
                <a:moveTo>
                  <a:pt x="197624" y="0"/>
                </a:moveTo>
                <a:lnTo>
                  <a:pt x="0" y="0"/>
                </a:lnTo>
                <a:lnTo>
                  <a:pt x="9261" y="11848"/>
                </a:lnTo>
                <a:lnTo>
                  <a:pt x="29635" y="40093"/>
                </a:lnTo>
                <a:lnTo>
                  <a:pt x="59270" y="81864"/>
                </a:lnTo>
                <a:lnTo>
                  <a:pt x="197624" y="81864"/>
                </a:lnTo>
                <a:lnTo>
                  <a:pt x="197624" y="0"/>
                </a:lnTo>
                <a:close/>
              </a:path>
            </a:pathLst>
          </a:custGeom>
          <a:solidFill>
            <a:srgbClr val="62AEE0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0" name="object 79"/>
          <p:cNvSpPr/>
          <p:nvPr/>
        </p:nvSpPr>
        <p:spPr>
          <a:xfrm>
            <a:off x="7674711" y="2104866"/>
            <a:ext cx="889635" cy="0"/>
          </a:xfrm>
          <a:custGeom>
            <a:avLst/>
            <a:gdLst/>
            <a:ahLst/>
            <a:cxnLst/>
            <a:rect l="l" t="t" r="r" b="b"/>
            <a:pathLst>
              <a:path w="889634">
                <a:moveTo>
                  <a:pt x="0" y="0"/>
                </a:moveTo>
                <a:lnTo>
                  <a:pt x="889368" y="0"/>
                </a:lnTo>
              </a:path>
            </a:pathLst>
          </a:custGeom>
          <a:ln w="13969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1" name="object 80"/>
          <p:cNvSpPr/>
          <p:nvPr/>
        </p:nvSpPr>
        <p:spPr>
          <a:xfrm>
            <a:off x="7679638" y="2016601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0"/>
                </a:moveTo>
                <a:lnTo>
                  <a:pt x="0" y="81280"/>
                </a:lnTo>
              </a:path>
            </a:pathLst>
          </a:custGeom>
          <a:ln w="9855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2" name="object 81"/>
          <p:cNvSpPr/>
          <p:nvPr/>
        </p:nvSpPr>
        <p:spPr>
          <a:xfrm>
            <a:off x="7674711" y="2009616"/>
            <a:ext cx="889635" cy="0"/>
          </a:xfrm>
          <a:custGeom>
            <a:avLst/>
            <a:gdLst/>
            <a:ahLst/>
            <a:cxnLst/>
            <a:rect l="l" t="t" r="r" b="b"/>
            <a:pathLst>
              <a:path w="889634">
                <a:moveTo>
                  <a:pt x="0" y="0"/>
                </a:moveTo>
                <a:lnTo>
                  <a:pt x="889368" y="0"/>
                </a:lnTo>
              </a:path>
            </a:pathLst>
          </a:custGeom>
          <a:ln w="13969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3" name="object 82"/>
          <p:cNvSpPr/>
          <p:nvPr/>
        </p:nvSpPr>
        <p:spPr>
          <a:xfrm>
            <a:off x="7892122" y="2016042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838"/>
                </a:lnTo>
              </a:path>
            </a:pathLst>
          </a:custGeom>
          <a:ln w="19761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4" name="object 83"/>
          <p:cNvSpPr/>
          <p:nvPr/>
        </p:nvSpPr>
        <p:spPr>
          <a:xfrm>
            <a:off x="8119389" y="2016042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838"/>
                </a:lnTo>
              </a:path>
            </a:pathLst>
          </a:custGeom>
          <a:ln w="19811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5" name="object 84"/>
          <p:cNvSpPr/>
          <p:nvPr/>
        </p:nvSpPr>
        <p:spPr>
          <a:xfrm>
            <a:off x="8346675" y="2016042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838"/>
                </a:lnTo>
              </a:path>
            </a:pathLst>
          </a:custGeom>
          <a:ln w="19799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6" name="object 85"/>
          <p:cNvSpPr/>
          <p:nvPr/>
        </p:nvSpPr>
        <p:spPr>
          <a:xfrm>
            <a:off x="8559139" y="2016042"/>
            <a:ext cx="0" cy="81915"/>
          </a:xfrm>
          <a:custGeom>
            <a:avLst/>
            <a:gdLst/>
            <a:ahLst/>
            <a:cxnLst/>
            <a:rect l="l" t="t" r="r" b="b"/>
            <a:pathLst>
              <a:path h="81914">
                <a:moveTo>
                  <a:pt x="0" y="0"/>
                </a:moveTo>
                <a:lnTo>
                  <a:pt x="0" y="81838"/>
                </a:lnTo>
              </a:path>
            </a:pathLst>
          </a:custGeom>
          <a:ln w="9880">
            <a:solidFill>
              <a:srgbClr val="4B82AC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7" name="object 86"/>
          <p:cNvSpPr/>
          <p:nvPr/>
        </p:nvSpPr>
        <p:spPr>
          <a:xfrm>
            <a:off x="7684566" y="2016042"/>
            <a:ext cx="59690" cy="81915"/>
          </a:xfrm>
          <a:custGeom>
            <a:avLst/>
            <a:gdLst/>
            <a:ahLst/>
            <a:cxnLst/>
            <a:rect l="l" t="t" r="r" b="b"/>
            <a:pathLst>
              <a:path w="59690" h="81914">
                <a:moveTo>
                  <a:pt x="0" y="0"/>
                </a:moveTo>
                <a:lnTo>
                  <a:pt x="0" y="81838"/>
                </a:lnTo>
                <a:lnTo>
                  <a:pt x="59283" y="81838"/>
                </a:lnTo>
                <a:lnTo>
                  <a:pt x="0" y="0"/>
                </a:lnTo>
                <a:close/>
              </a:path>
            </a:pathLst>
          </a:custGeom>
          <a:solidFill>
            <a:srgbClr val="74CFE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8" name="object 87"/>
          <p:cNvSpPr/>
          <p:nvPr/>
        </p:nvSpPr>
        <p:spPr>
          <a:xfrm>
            <a:off x="7902003" y="2016042"/>
            <a:ext cx="207645" cy="81915"/>
          </a:xfrm>
          <a:custGeom>
            <a:avLst/>
            <a:gdLst/>
            <a:ahLst/>
            <a:cxnLst/>
            <a:rect l="l" t="t" r="r" b="b"/>
            <a:pathLst>
              <a:path w="207645" h="81914">
                <a:moveTo>
                  <a:pt x="207479" y="0"/>
                </a:moveTo>
                <a:lnTo>
                  <a:pt x="0" y="0"/>
                </a:lnTo>
                <a:lnTo>
                  <a:pt x="9261" y="11812"/>
                </a:lnTo>
                <a:lnTo>
                  <a:pt x="29635" y="40052"/>
                </a:lnTo>
                <a:lnTo>
                  <a:pt x="59270" y="81838"/>
                </a:lnTo>
                <a:lnTo>
                  <a:pt x="207479" y="81838"/>
                </a:lnTo>
                <a:lnTo>
                  <a:pt x="207479" y="0"/>
                </a:lnTo>
                <a:close/>
              </a:path>
            </a:pathLst>
          </a:custGeom>
          <a:solidFill>
            <a:srgbClr val="62AEE0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99" name="object 88"/>
          <p:cNvSpPr/>
          <p:nvPr/>
        </p:nvSpPr>
        <p:spPr>
          <a:xfrm>
            <a:off x="7684566" y="2016042"/>
            <a:ext cx="198120" cy="81915"/>
          </a:xfrm>
          <a:custGeom>
            <a:avLst/>
            <a:gdLst/>
            <a:ahLst/>
            <a:cxnLst/>
            <a:rect l="l" t="t" r="r" b="b"/>
            <a:pathLst>
              <a:path w="198120" h="81914">
                <a:moveTo>
                  <a:pt x="197675" y="0"/>
                </a:moveTo>
                <a:lnTo>
                  <a:pt x="0" y="0"/>
                </a:lnTo>
                <a:lnTo>
                  <a:pt x="59283" y="81838"/>
                </a:lnTo>
                <a:lnTo>
                  <a:pt x="197675" y="81838"/>
                </a:lnTo>
                <a:lnTo>
                  <a:pt x="197675" y="0"/>
                </a:lnTo>
                <a:close/>
              </a:path>
            </a:pathLst>
          </a:custGeom>
          <a:solidFill>
            <a:srgbClr val="62AEE0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0" name="object 89"/>
          <p:cNvSpPr/>
          <p:nvPr/>
        </p:nvSpPr>
        <p:spPr>
          <a:xfrm>
            <a:off x="8129295" y="2016042"/>
            <a:ext cx="207645" cy="81915"/>
          </a:xfrm>
          <a:custGeom>
            <a:avLst/>
            <a:gdLst/>
            <a:ahLst/>
            <a:cxnLst/>
            <a:rect l="l" t="t" r="r" b="b"/>
            <a:pathLst>
              <a:path w="207645" h="81914">
                <a:moveTo>
                  <a:pt x="207492" y="0"/>
                </a:moveTo>
                <a:lnTo>
                  <a:pt x="0" y="0"/>
                </a:lnTo>
                <a:lnTo>
                  <a:pt x="9261" y="11812"/>
                </a:lnTo>
                <a:lnTo>
                  <a:pt x="29635" y="40052"/>
                </a:lnTo>
                <a:lnTo>
                  <a:pt x="59270" y="81838"/>
                </a:lnTo>
                <a:lnTo>
                  <a:pt x="207492" y="81838"/>
                </a:lnTo>
                <a:lnTo>
                  <a:pt x="207492" y="0"/>
                </a:lnTo>
                <a:close/>
              </a:path>
            </a:pathLst>
          </a:custGeom>
          <a:solidFill>
            <a:srgbClr val="62AEE0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1" name="object 90"/>
          <p:cNvSpPr/>
          <p:nvPr/>
        </p:nvSpPr>
        <p:spPr>
          <a:xfrm>
            <a:off x="8356574" y="2016042"/>
            <a:ext cx="198120" cy="81915"/>
          </a:xfrm>
          <a:custGeom>
            <a:avLst/>
            <a:gdLst/>
            <a:ahLst/>
            <a:cxnLst/>
            <a:rect l="l" t="t" r="r" b="b"/>
            <a:pathLst>
              <a:path w="198120" h="81914">
                <a:moveTo>
                  <a:pt x="197624" y="0"/>
                </a:moveTo>
                <a:lnTo>
                  <a:pt x="0" y="0"/>
                </a:lnTo>
                <a:lnTo>
                  <a:pt x="9261" y="11812"/>
                </a:lnTo>
                <a:lnTo>
                  <a:pt x="29635" y="40052"/>
                </a:lnTo>
                <a:lnTo>
                  <a:pt x="59270" y="81838"/>
                </a:lnTo>
                <a:lnTo>
                  <a:pt x="197624" y="81838"/>
                </a:lnTo>
                <a:lnTo>
                  <a:pt x="197624" y="0"/>
                </a:lnTo>
                <a:close/>
              </a:path>
            </a:pathLst>
          </a:custGeom>
          <a:solidFill>
            <a:srgbClr val="62AEE0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2" name="object 91"/>
          <p:cNvSpPr/>
          <p:nvPr/>
        </p:nvSpPr>
        <p:spPr>
          <a:xfrm>
            <a:off x="7902003" y="2016020"/>
            <a:ext cx="59690" cy="81915"/>
          </a:xfrm>
          <a:custGeom>
            <a:avLst/>
            <a:gdLst/>
            <a:ahLst/>
            <a:cxnLst/>
            <a:rect l="l" t="t" r="r" b="b"/>
            <a:pathLst>
              <a:path w="59690" h="81914">
                <a:moveTo>
                  <a:pt x="926" y="0"/>
                </a:moveTo>
                <a:lnTo>
                  <a:pt x="0" y="21"/>
                </a:lnTo>
                <a:lnTo>
                  <a:pt x="0" y="81860"/>
                </a:lnTo>
                <a:lnTo>
                  <a:pt x="59270" y="81860"/>
                </a:lnTo>
                <a:lnTo>
                  <a:pt x="25004" y="33247"/>
                </a:lnTo>
                <a:lnTo>
                  <a:pt x="7408" y="8517"/>
                </a:lnTo>
                <a:lnTo>
                  <a:pt x="926" y="0"/>
                </a:lnTo>
                <a:close/>
              </a:path>
            </a:pathLst>
          </a:custGeom>
          <a:solidFill>
            <a:srgbClr val="74CFE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3" name="object 92"/>
          <p:cNvSpPr/>
          <p:nvPr/>
        </p:nvSpPr>
        <p:spPr>
          <a:xfrm>
            <a:off x="8129295" y="2016020"/>
            <a:ext cx="59690" cy="81915"/>
          </a:xfrm>
          <a:custGeom>
            <a:avLst/>
            <a:gdLst/>
            <a:ahLst/>
            <a:cxnLst/>
            <a:rect l="l" t="t" r="r" b="b"/>
            <a:pathLst>
              <a:path w="59690" h="81914">
                <a:moveTo>
                  <a:pt x="926" y="0"/>
                </a:moveTo>
                <a:lnTo>
                  <a:pt x="0" y="21"/>
                </a:lnTo>
                <a:lnTo>
                  <a:pt x="0" y="81860"/>
                </a:lnTo>
                <a:lnTo>
                  <a:pt x="59270" y="81860"/>
                </a:lnTo>
                <a:lnTo>
                  <a:pt x="25004" y="33247"/>
                </a:lnTo>
                <a:lnTo>
                  <a:pt x="7408" y="8517"/>
                </a:lnTo>
                <a:lnTo>
                  <a:pt x="926" y="0"/>
                </a:lnTo>
                <a:close/>
              </a:path>
            </a:pathLst>
          </a:custGeom>
          <a:solidFill>
            <a:srgbClr val="74CFE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4" name="object 93"/>
          <p:cNvSpPr/>
          <p:nvPr/>
        </p:nvSpPr>
        <p:spPr>
          <a:xfrm>
            <a:off x="8356574" y="2016020"/>
            <a:ext cx="59690" cy="81915"/>
          </a:xfrm>
          <a:custGeom>
            <a:avLst/>
            <a:gdLst/>
            <a:ahLst/>
            <a:cxnLst/>
            <a:rect l="l" t="t" r="r" b="b"/>
            <a:pathLst>
              <a:path w="59690" h="81914">
                <a:moveTo>
                  <a:pt x="926" y="0"/>
                </a:moveTo>
                <a:lnTo>
                  <a:pt x="0" y="21"/>
                </a:lnTo>
                <a:lnTo>
                  <a:pt x="0" y="81860"/>
                </a:lnTo>
                <a:lnTo>
                  <a:pt x="59270" y="81860"/>
                </a:lnTo>
                <a:lnTo>
                  <a:pt x="25004" y="33247"/>
                </a:lnTo>
                <a:lnTo>
                  <a:pt x="7408" y="8517"/>
                </a:lnTo>
                <a:lnTo>
                  <a:pt x="926" y="0"/>
                </a:lnTo>
                <a:close/>
              </a:path>
            </a:pathLst>
          </a:custGeom>
          <a:solidFill>
            <a:srgbClr val="74CFE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5" name="object 94"/>
          <p:cNvSpPr/>
          <p:nvPr/>
        </p:nvSpPr>
        <p:spPr>
          <a:xfrm>
            <a:off x="7902003" y="2193385"/>
            <a:ext cx="59690" cy="81915"/>
          </a:xfrm>
          <a:custGeom>
            <a:avLst/>
            <a:gdLst/>
            <a:ahLst/>
            <a:cxnLst/>
            <a:rect l="l" t="t" r="r" b="b"/>
            <a:pathLst>
              <a:path w="59690" h="81914">
                <a:moveTo>
                  <a:pt x="0" y="0"/>
                </a:moveTo>
                <a:lnTo>
                  <a:pt x="0" y="81864"/>
                </a:lnTo>
                <a:lnTo>
                  <a:pt x="59207" y="81787"/>
                </a:lnTo>
                <a:lnTo>
                  <a:pt x="29360" y="39708"/>
                </a:lnTo>
                <a:lnTo>
                  <a:pt x="9160" y="11706"/>
                </a:lnTo>
                <a:lnTo>
                  <a:pt x="0" y="0"/>
                </a:lnTo>
                <a:close/>
              </a:path>
            </a:pathLst>
          </a:custGeom>
          <a:solidFill>
            <a:srgbClr val="74CFE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6" name="object 95"/>
          <p:cNvSpPr/>
          <p:nvPr/>
        </p:nvSpPr>
        <p:spPr>
          <a:xfrm>
            <a:off x="8129295" y="2193385"/>
            <a:ext cx="59690" cy="81915"/>
          </a:xfrm>
          <a:custGeom>
            <a:avLst/>
            <a:gdLst/>
            <a:ahLst/>
            <a:cxnLst/>
            <a:rect l="l" t="t" r="r" b="b"/>
            <a:pathLst>
              <a:path w="59690" h="81914">
                <a:moveTo>
                  <a:pt x="0" y="0"/>
                </a:moveTo>
                <a:lnTo>
                  <a:pt x="0" y="81864"/>
                </a:lnTo>
                <a:lnTo>
                  <a:pt x="59220" y="81787"/>
                </a:lnTo>
                <a:lnTo>
                  <a:pt x="29362" y="39708"/>
                </a:lnTo>
                <a:lnTo>
                  <a:pt x="9160" y="11706"/>
                </a:lnTo>
                <a:lnTo>
                  <a:pt x="0" y="0"/>
                </a:lnTo>
                <a:close/>
              </a:path>
            </a:pathLst>
          </a:custGeom>
          <a:solidFill>
            <a:srgbClr val="74CFE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7" name="object 96"/>
          <p:cNvSpPr/>
          <p:nvPr/>
        </p:nvSpPr>
        <p:spPr>
          <a:xfrm>
            <a:off x="8356574" y="2193385"/>
            <a:ext cx="59690" cy="81915"/>
          </a:xfrm>
          <a:custGeom>
            <a:avLst/>
            <a:gdLst/>
            <a:ahLst/>
            <a:cxnLst/>
            <a:rect l="l" t="t" r="r" b="b"/>
            <a:pathLst>
              <a:path w="59690" h="81914">
                <a:moveTo>
                  <a:pt x="0" y="0"/>
                </a:moveTo>
                <a:lnTo>
                  <a:pt x="0" y="81864"/>
                </a:lnTo>
                <a:lnTo>
                  <a:pt x="59220" y="81787"/>
                </a:lnTo>
                <a:lnTo>
                  <a:pt x="29362" y="39708"/>
                </a:lnTo>
                <a:lnTo>
                  <a:pt x="9160" y="11706"/>
                </a:lnTo>
                <a:lnTo>
                  <a:pt x="0" y="0"/>
                </a:lnTo>
                <a:close/>
              </a:path>
            </a:pathLst>
          </a:custGeom>
          <a:solidFill>
            <a:srgbClr val="74CFE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8" name="object 97"/>
          <p:cNvSpPr/>
          <p:nvPr/>
        </p:nvSpPr>
        <p:spPr>
          <a:xfrm>
            <a:off x="7902003" y="2370654"/>
            <a:ext cx="59690" cy="81915"/>
          </a:xfrm>
          <a:custGeom>
            <a:avLst/>
            <a:gdLst/>
            <a:ahLst/>
            <a:cxnLst/>
            <a:rect l="l" t="t" r="r" b="b"/>
            <a:pathLst>
              <a:path w="59690" h="81914">
                <a:moveTo>
                  <a:pt x="926" y="0"/>
                </a:moveTo>
                <a:lnTo>
                  <a:pt x="0" y="22"/>
                </a:lnTo>
                <a:lnTo>
                  <a:pt x="0" y="81810"/>
                </a:lnTo>
                <a:lnTo>
                  <a:pt x="59270" y="81810"/>
                </a:lnTo>
                <a:lnTo>
                  <a:pt x="25004" y="33226"/>
                </a:lnTo>
                <a:lnTo>
                  <a:pt x="7408" y="8512"/>
                </a:lnTo>
                <a:lnTo>
                  <a:pt x="926" y="0"/>
                </a:lnTo>
                <a:close/>
              </a:path>
            </a:pathLst>
          </a:custGeom>
          <a:solidFill>
            <a:srgbClr val="74CFE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09" name="object 98"/>
          <p:cNvSpPr/>
          <p:nvPr/>
        </p:nvSpPr>
        <p:spPr>
          <a:xfrm>
            <a:off x="8129295" y="2370654"/>
            <a:ext cx="59690" cy="81915"/>
          </a:xfrm>
          <a:custGeom>
            <a:avLst/>
            <a:gdLst/>
            <a:ahLst/>
            <a:cxnLst/>
            <a:rect l="l" t="t" r="r" b="b"/>
            <a:pathLst>
              <a:path w="59690" h="81914">
                <a:moveTo>
                  <a:pt x="926" y="0"/>
                </a:moveTo>
                <a:lnTo>
                  <a:pt x="0" y="22"/>
                </a:lnTo>
                <a:lnTo>
                  <a:pt x="0" y="81810"/>
                </a:lnTo>
                <a:lnTo>
                  <a:pt x="59270" y="81810"/>
                </a:lnTo>
                <a:lnTo>
                  <a:pt x="25004" y="33226"/>
                </a:lnTo>
                <a:lnTo>
                  <a:pt x="7408" y="8512"/>
                </a:lnTo>
                <a:lnTo>
                  <a:pt x="926" y="0"/>
                </a:lnTo>
                <a:close/>
              </a:path>
            </a:pathLst>
          </a:custGeom>
          <a:solidFill>
            <a:srgbClr val="74CFE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0" name="object 99"/>
          <p:cNvSpPr/>
          <p:nvPr/>
        </p:nvSpPr>
        <p:spPr>
          <a:xfrm>
            <a:off x="8356574" y="2370654"/>
            <a:ext cx="59690" cy="81915"/>
          </a:xfrm>
          <a:custGeom>
            <a:avLst/>
            <a:gdLst/>
            <a:ahLst/>
            <a:cxnLst/>
            <a:rect l="l" t="t" r="r" b="b"/>
            <a:pathLst>
              <a:path w="59690" h="81914">
                <a:moveTo>
                  <a:pt x="926" y="0"/>
                </a:moveTo>
                <a:lnTo>
                  <a:pt x="0" y="22"/>
                </a:lnTo>
                <a:lnTo>
                  <a:pt x="0" y="81810"/>
                </a:lnTo>
                <a:lnTo>
                  <a:pt x="59270" y="81810"/>
                </a:lnTo>
                <a:lnTo>
                  <a:pt x="25004" y="33226"/>
                </a:lnTo>
                <a:lnTo>
                  <a:pt x="7408" y="8512"/>
                </a:lnTo>
                <a:lnTo>
                  <a:pt x="926" y="0"/>
                </a:lnTo>
                <a:close/>
              </a:path>
            </a:pathLst>
          </a:custGeom>
          <a:solidFill>
            <a:srgbClr val="74CFE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1" name="object 100"/>
          <p:cNvSpPr/>
          <p:nvPr/>
        </p:nvSpPr>
        <p:spPr>
          <a:xfrm>
            <a:off x="7902003" y="2547968"/>
            <a:ext cx="59690" cy="81915"/>
          </a:xfrm>
          <a:custGeom>
            <a:avLst/>
            <a:gdLst/>
            <a:ahLst/>
            <a:cxnLst/>
            <a:rect l="l" t="t" r="r" b="b"/>
            <a:pathLst>
              <a:path w="59690" h="81914">
                <a:moveTo>
                  <a:pt x="0" y="0"/>
                </a:moveTo>
                <a:lnTo>
                  <a:pt x="0" y="81864"/>
                </a:lnTo>
                <a:lnTo>
                  <a:pt x="59270" y="81864"/>
                </a:lnTo>
                <a:lnTo>
                  <a:pt x="25004" y="33279"/>
                </a:lnTo>
                <a:lnTo>
                  <a:pt x="7408" y="8556"/>
                </a:lnTo>
                <a:lnTo>
                  <a:pt x="926" y="21"/>
                </a:lnTo>
                <a:lnTo>
                  <a:pt x="0" y="0"/>
                </a:lnTo>
                <a:close/>
              </a:path>
            </a:pathLst>
          </a:custGeom>
          <a:solidFill>
            <a:srgbClr val="74CFE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2" name="object 101"/>
          <p:cNvSpPr/>
          <p:nvPr/>
        </p:nvSpPr>
        <p:spPr>
          <a:xfrm>
            <a:off x="8129295" y="2547968"/>
            <a:ext cx="59690" cy="81915"/>
          </a:xfrm>
          <a:custGeom>
            <a:avLst/>
            <a:gdLst/>
            <a:ahLst/>
            <a:cxnLst/>
            <a:rect l="l" t="t" r="r" b="b"/>
            <a:pathLst>
              <a:path w="59690" h="81914">
                <a:moveTo>
                  <a:pt x="0" y="0"/>
                </a:moveTo>
                <a:lnTo>
                  <a:pt x="0" y="81864"/>
                </a:lnTo>
                <a:lnTo>
                  <a:pt x="59270" y="81864"/>
                </a:lnTo>
                <a:lnTo>
                  <a:pt x="25004" y="33279"/>
                </a:lnTo>
                <a:lnTo>
                  <a:pt x="7408" y="8556"/>
                </a:lnTo>
                <a:lnTo>
                  <a:pt x="926" y="21"/>
                </a:lnTo>
                <a:lnTo>
                  <a:pt x="0" y="0"/>
                </a:lnTo>
                <a:close/>
              </a:path>
            </a:pathLst>
          </a:custGeom>
          <a:solidFill>
            <a:srgbClr val="74CFE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3" name="object 102"/>
          <p:cNvSpPr/>
          <p:nvPr/>
        </p:nvSpPr>
        <p:spPr>
          <a:xfrm>
            <a:off x="8356574" y="2547968"/>
            <a:ext cx="59690" cy="81915"/>
          </a:xfrm>
          <a:custGeom>
            <a:avLst/>
            <a:gdLst/>
            <a:ahLst/>
            <a:cxnLst/>
            <a:rect l="l" t="t" r="r" b="b"/>
            <a:pathLst>
              <a:path w="59690" h="81914">
                <a:moveTo>
                  <a:pt x="0" y="0"/>
                </a:moveTo>
                <a:lnTo>
                  <a:pt x="0" y="81864"/>
                </a:lnTo>
                <a:lnTo>
                  <a:pt x="59270" y="81864"/>
                </a:lnTo>
                <a:lnTo>
                  <a:pt x="25004" y="33279"/>
                </a:lnTo>
                <a:lnTo>
                  <a:pt x="7408" y="8556"/>
                </a:lnTo>
                <a:lnTo>
                  <a:pt x="926" y="21"/>
                </a:lnTo>
                <a:lnTo>
                  <a:pt x="0" y="0"/>
                </a:lnTo>
                <a:close/>
              </a:path>
            </a:pathLst>
          </a:custGeom>
          <a:solidFill>
            <a:srgbClr val="74CFE7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4" name="object 103"/>
          <p:cNvSpPr/>
          <p:nvPr/>
        </p:nvSpPr>
        <p:spPr>
          <a:xfrm>
            <a:off x="7931657" y="1574933"/>
            <a:ext cx="373380" cy="318770"/>
          </a:xfrm>
          <a:custGeom>
            <a:avLst/>
            <a:gdLst/>
            <a:ahLst/>
            <a:cxnLst/>
            <a:rect l="l" t="t" r="r" b="b"/>
            <a:pathLst>
              <a:path w="373379" h="318769">
                <a:moveTo>
                  <a:pt x="372795" y="318363"/>
                </a:moveTo>
                <a:lnTo>
                  <a:pt x="0" y="318363"/>
                </a:lnTo>
                <a:lnTo>
                  <a:pt x="0" y="0"/>
                </a:lnTo>
                <a:lnTo>
                  <a:pt x="372795" y="0"/>
                </a:lnTo>
                <a:lnTo>
                  <a:pt x="372795" y="318363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5" name="object 104"/>
          <p:cNvSpPr/>
          <p:nvPr/>
        </p:nvSpPr>
        <p:spPr>
          <a:xfrm>
            <a:off x="8116220" y="1633911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453"/>
                </a:lnTo>
              </a:path>
            </a:pathLst>
          </a:custGeom>
          <a:ln w="50584">
            <a:solidFill>
              <a:srgbClr val="FFC20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6" name="object 105"/>
          <p:cNvSpPr/>
          <p:nvPr/>
        </p:nvSpPr>
        <p:spPr>
          <a:xfrm>
            <a:off x="8019656" y="1733657"/>
            <a:ext cx="200025" cy="0"/>
          </a:xfrm>
          <a:custGeom>
            <a:avLst/>
            <a:gdLst/>
            <a:ahLst/>
            <a:cxnLst/>
            <a:rect l="l" t="t" r="r" b="b"/>
            <a:pathLst>
              <a:path w="200025">
                <a:moveTo>
                  <a:pt x="0" y="0"/>
                </a:moveTo>
                <a:lnTo>
                  <a:pt x="199466" y="0"/>
                </a:lnTo>
              </a:path>
            </a:pathLst>
          </a:custGeom>
          <a:ln w="50571">
            <a:solidFill>
              <a:srgbClr val="FFC20E"/>
            </a:solidFill>
          </a:ln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7" name="object 138"/>
          <p:cNvSpPr/>
          <p:nvPr/>
        </p:nvSpPr>
        <p:spPr>
          <a:xfrm>
            <a:off x="8580852" y="3601441"/>
            <a:ext cx="164465" cy="366395"/>
          </a:xfrm>
          <a:custGeom>
            <a:avLst/>
            <a:gdLst/>
            <a:ahLst/>
            <a:cxnLst/>
            <a:rect l="l" t="t" r="r" b="b"/>
            <a:pathLst>
              <a:path w="164465" h="366394">
                <a:moveTo>
                  <a:pt x="132605" y="0"/>
                </a:moveTo>
                <a:lnTo>
                  <a:pt x="35285" y="0"/>
                </a:lnTo>
                <a:lnTo>
                  <a:pt x="68444" y="115747"/>
                </a:lnTo>
                <a:lnTo>
                  <a:pt x="2544" y="304088"/>
                </a:lnTo>
                <a:lnTo>
                  <a:pt x="15280" y="354228"/>
                </a:lnTo>
                <a:lnTo>
                  <a:pt x="49660" y="366263"/>
                </a:lnTo>
                <a:lnTo>
                  <a:pt x="67009" y="361707"/>
                </a:lnTo>
                <a:lnTo>
                  <a:pt x="161675" y="132613"/>
                </a:lnTo>
                <a:lnTo>
                  <a:pt x="164283" y="118508"/>
                </a:lnTo>
                <a:lnTo>
                  <a:pt x="163941" y="111344"/>
                </a:lnTo>
                <a:lnTo>
                  <a:pt x="162501" y="104279"/>
                </a:lnTo>
                <a:lnTo>
                  <a:pt x="13260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8" name="object 139"/>
          <p:cNvSpPr/>
          <p:nvPr/>
        </p:nvSpPr>
        <p:spPr>
          <a:xfrm>
            <a:off x="8731911" y="3601441"/>
            <a:ext cx="148590" cy="366395"/>
          </a:xfrm>
          <a:custGeom>
            <a:avLst/>
            <a:gdLst/>
            <a:ahLst/>
            <a:cxnLst/>
            <a:rect l="l" t="t" r="r" b="b"/>
            <a:pathLst>
              <a:path w="148590" h="366394">
                <a:moveTo>
                  <a:pt x="105371" y="0"/>
                </a:moveTo>
                <a:lnTo>
                  <a:pt x="0" y="0"/>
                </a:lnTo>
                <a:lnTo>
                  <a:pt x="54279" y="106387"/>
                </a:lnTo>
                <a:lnTo>
                  <a:pt x="47231" y="318020"/>
                </a:lnTo>
                <a:lnTo>
                  <a:pt x="74354" y="362044"/>
                </a:lnTo>
                <a:lnTo>
                  <a:pt x="94018" y="366369"/>
                </a:lnTo>
                <a:lnTo>
                  <a:pt x="111807" y="362856"/>
                </a:lnTo>
                <a:lnTo>
                  <a:pt x="126501" y="353231"/>
                </a:lnTo>
                <a:lnTo>
                  <a:pt x="136637" y="338862"/>
                </a:lnTo>
                <a:lnTo>
                  <a:pt x="140754" y="321119"/>
                </a:lnTo>
                <a:lnTo>
                  <a:pt x="148462" y="89522"/>
                </a:lnTo>
                <a:lnTo>
                  <a:pt x="146710" y="81673"/>
                </a:lnTo>
                <a:lnTo>
                  <a:pt x="143116" y="74625"/>
                </a:lnTo>
                <a:lnTo>
                  <a:pt x="105371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19" name="object 140"/>
          <p:cNvSpPr/>
          <p:nvPr/>
        </p:nvSpPr>
        <p:spPr>
          <a:xfrm>
            <a:off x="8718487" y="3048000"/>
            <a:ext cx="160020" cy="160020"/>
          </a:xfrm>
          <a:custGeom>
            <a:avLst/>
            <a:gdLst/>
            <a:ahLst/>
            <a:cxnLst/>
            <a:rect l="l" t="t" r="r" b="b"/>
            <a:pathLst>
              <a:path w="160020" h="160019">
                <a:moveTo>
                  <a:pt x="79959" y="0"/>
                </a:moveTo>
                <a:lnTo>
                  <a:pt x="48841" y="6283"/>
                </a:lnTo>
                <a:lnTo>
                  <a:pt x="23425" y="23420"/>
                </a:lnTo>
                <a:lnTo>
                  <a:pt x="6285" y="48836"/>
                </a:lnTo>
                <a:lnTo>
                  <a:pt x="0" y="79959"/>
                </a:lnTo>
                <a:lnTo>
                  <a:pt x="6285" y="111087"/>
                </a:lnTo>
                <a:lnTo>
                  <a:pt x="23425" y="136502"/>
                </a:lnTo>
                <a:lnTo>
                  <a:pt x="48841" y="153636"/>
                </a:lnTo>
                <a:lnTo>
                  <a:pt x="79959" y="159918"/>
                </a:lnTo>
                <a:lnTo>
                  <a:pt x="111087" y="153636"/>
                </a:lnTo>
                <a:lnTo>
                  <a:pt x="136502" y="136502"/>
                </a:lnTo>
                <a:lnTo>
                  <a:pt x="153636" y="111087"/>
                </a:lnTo>
                <a:lnTo>
                  <a:pt x="159918" y="79959"/>
                </a:lnTo>
                <a:lnTo>
                  <a:pt x="153636" y="48836"/>
                </a:lnTo>
                <a:lnTo>
                  <a:pt x="136502" y="23420"/>
                </a:lnTo>
                <a:lnTo>
                  <a:pt x="111087" y="6283"/>
                </a:lnTo>
                <a:lnTo>
                  <a:pt x="79959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20" name="object 141"/>
          <p:cNvSpPr/>
          <p:nvPr/>
        </p:nvSpPr>
        <p:spPr>
          <a:xfrm>
            <a:off x="8229955" y="3522307"/>
            <a:ext cx="524510" cy="445770"/>
          </a:xfrm>
          <a:custGeom>
            <a:avLst/>
            <a:gdLst/>
            <a:ahLst/>
            <a:cxnLst/>
            <a:rect l="l" t="t" r="r" b="b"/>
            <a:pathLst>
              <a:path w="524509" h="445769">
                <a:moveTo>
                  <a:pt x="132994" y="402132"/>
                </a:moveTo>
                <a:lnTo>
                  <a:pt x="21678" y="402132"/>
                </a:lnTo>
                <a:lnTo>
                  <a:pt x="13244" y="403835"/>
                </a:lnTo>
                <a:lnTo>
                  <a:pt x="6353" y="408479"/>
                </a:lnTo>
                <a:lnTo>
                  <a:pt x="1704" y="415366"/>
                </a:lnTo>
                <a:lnTo>
                  <a:pt x="0" y="423799"/>
                </a:lnTo>
                <a:lnTo>
                  <a:pt x="1704" y="432238"/>
                </a:lnTo>
                <a:lnTo>
                  <a:pt x="6353" y="439129"/>
                </a:lnTo>
                <a:lnTo>
                  <a:pt x="13244" y="443774"/>
                </a:lnTo>
                <a:lnTo>
                  <a:pt x="21678" y="445477"/>
                </a:lnTo>
                <a:lnTo>
                  <a:pt x="132994" y="445477"/>
                </a:lnTo>
                <a:lnTo>
                  <a:pt x="141436" y="443774"/>
                </a:lnTo>
                <a:lnTo>
                  <a:pt x="148331" y="439129"/>
                </a:lnTo>
                <a:lnTo>
                  <a:pt x="152980" y="432238"/>
                </a:lnTo>
                <a:lnTo>
                  <a:pt x="154685" y="423799"/>
                </a:lnTo>
                <a:lnTo>
                  <a:pt x="152980" y="415366"/>
                </a:lnTo>
                <a:lnTo>
                  <a:pt x="148331" y="408479"/>
                </a:lnTo>
                <a:lnTo>
                  <a:pt x="141436" y="403835"/>
                </a:lnTo>
                <a:lnTo>
                  <a:pt x="132994" y="402132"/>
                </a:lnTo>
                <a:close/>
              </a:path>
              <a:path w="524509" h="445769">
                <a:moveTo>
                  <a:pt x="440334" y="0"/>
                </a:moveTo>
                <a:lnTo>
                  <a:pt x="218579" y="0"/>
                </a:lnTo>
                <a:lnTo>
                  <a:pt x="175325" y="5830"/>
                </a:lnTo>
                <a:lnTo>
                  <a:pt x="136421" y="22279"/>
                </a:lnTo>
                <a:lnTo>
                  <a:pt x="103435" y="47778"/>
                </a:lnTo>
                <a:lnTo>
                  <a:pt x="77933" y="80764"/>
                </a:lnTo>
                <a:lnTo>
                  <a:pt x="61483" y="119669"/>
                </a:lnTo>
                <a:lnTo>
                  <a:pt x="55651" y="162928"/>
                </a:lnTo>
                <a:lnTo>
                  <a:pt x="55651" y="402132"/>
                </a:lnTo>
                <a:lnTo>
                  <a:pt x="99021" y="402132"/>
                </a:lnTo>
                <a:lnTo>
                  <a:pt x="99024" y="162928"/>
                </a:lnTo>
                <a:lnTo>
                  <a:pt x="108433" y="116443"/>
                </a:lnTo>
                <a:lnTo>
                  <a:pt x="134083" y="78427"/>
                </a:lnTo>
                <a:lnTo>
                  <a:pt x="172091" y="52771"/>
                </a:lnTo>
                <a:lnTo>
                  <a:pt x="218579" y="43357"/>
                </a:lnTo>
                <a:lnTo>
                  <a:pt x="523900" y="43357"/>
                </a:lnTo>
                <a:lnTo>
                  <a:pt x="450938" y="8000"/>
                </a:lnTo>
                <a:lnTo>
                  <a:pt x="445350" y="4292"/>
                </a:lnTo>
                <a:lnTo>
                  <a:pt x="440334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21" name="object 142"/>
          <p:cNvSpPr/>
          <p:nvPr/>
        </p:nvSpPr>
        <p:spPr>
          <a:xfrm>
            <a:off x="8610600" y="3231541"/>
            <a:ext cx="292100" cy="340360"/>
          </a:xfrm>
          <a:custGeom>
            <a:avLst/>
            <a:gdLst/>
            <a:ahLst/>
            <a:cxnLst/>
            <a:rect l="l" t="t" r="r" b="b"/>
            <a:pathLst>
              <a:path w="292100" h="340360">
                <a:moveTo>
                  <a:pt x="128537" y="72364"/>
                </a:moveTo>
                <a:lnTo>
                  <a:pt x="48590" y="72364"/>
                </a:lnTo>
                <a:lnTo>
                  <a:pt x="71018" y="237197"/>
                </a:lnTo>
                <a:lnTo>
                  <a:pt x="235394" y="336524"/>
                </a:lnTo>
                <a:lnTo>
                  <a:pt x="249415" y="340348"/>
                </a:lnTo>
                <a:lnTo>
                  <a:pt x="263550" y="338943"/>
                </a:lnTo>
                <a:lnTo>
                  <a:pt x="276342" y="332624"/>
                </a:lnTo>
                <a:lnTo>
                  <a:pt x="286334" y="321703"/>
                </a:lnTo>
                <a:lnTo>
                  <a:pt x="291964" y="305819"/>
                </a:lnTo>
                <a:lnTo>
                  <a:pt x="290668" y="289737"/>
                </a:lnTo>
                <a:lnTo>
                  <a:pt x="283108" y="275522"/>
                </a:lnTo>
                <a:lnTo>
                  <a:pt x="269951" y="265239"/>
                </a:lnTo>
                <a:lnTo>
                  <a:pt x="146646" y="205473"/>
                </a:lnTo>
                <a:lnTo>
                  <a:pt x="128537" y="72364"/>
                </a:lnTo>
                <a:close/>
              </a:path>
              <a:path w="292100" h="340360">
                <a:moveTo>
                  <a:pt x="87160" y="0"/>
                </a:moveTo>
                <a:lnTo>
                  <a:pt x="39189" y="22259"/>
                </a:lnTo>
                <a:lnTo>
                  <a:pt x="0" y="254977"/>
                </a:lnTo>
                <a:lnTo>
                  <a:pt x="36182" y="254977"/>
                </a:lnTo>
                <a:lnTo>
                  <a:pt x="32969" y="244678"/>
                </a:lnTo>
                <a:lnTo>
                  <a:pt x="32740" y="238048"/>
                </a:lnTo>
                <a:lnTo>
                  <a:pt x="48590" y="72364"/>
                </a:lnTo>
                <a:lnTo>
                  <a:pt x="128537" y="72364"/>
                </a:lnTo>
                <a:lnTo>
                  <a:pt x="126339" y="56210"/>
                </a:lnTo>
                <a:lnTo>
                  <a:pt x="234010" y="56210"/>
                </a:lnTo>
                <a:lnTo>
                  <a:pt x="233798" y="51850"/>
                </a:lnTo>
                <a:lnTo>
                  <a:pt x="225944" y="35274"/>
                </a:lnTo>
                <a:lnTo>
                  <a:pt x="212448" y="22850"/>
                </a:lnTo>
                <a:lnTo>
                  <a:pt x="194602" y="16332"/>
                </a:lnTo>
                <a:lnTo>
                  <a:pt x="87160" y="0"/>
                </a:lnTo>
                <a:close/>
              </a:path>
              <a:path w="292100" h="340360">
                <a:moveTo>
                  <a:pt x="234010" y="56210"/>
                </a:moveTo>
                <a:lnTo>
                  <a:pt x="126339" y="56210"/>
                </a:lnTo>
                <a:lnTo>
                  <a:pt x="176288" y="177596"/>
                </a:lnTo>
                <a:lnTo>
                  <a:pt x="215582" y="196646"/>
                </a:lnTo>
                <a:lnTo>
                  <a:pt x="234721" y="70827"/>
                </a:lnTo>
                <a:lnTo>
                  <a:pt x="234010" y="5621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22" name="object 143"/>
          <p:cNvSpPr/>
          <p:nvPr/>
        </p:nvSpPr>
        <p:spPr>
          <a:xfrm>
            <a:off x="8933422" y="3522320"/>
            <a:ext cx="309880" cy="445770"/>
          </a:xfrm>
          <a:custGeom>
            <a:avLst/>
            <a:gdLst/>
            <a:ahLst/>
            <a:cxnLst/>
            <a:rect l="l" t="t" r="r" b="b"/>
            <a:pathLst>
              <a:path w="309879" h="445769">
                <a:moveTo>
                  <a:pt x="288175" y="402120"/>
                </a:moveTo>
                <a:lnTo>
                  <a:pt x="176872" y="402120"/>
                </a:lnTo>
                <a:lnTo>
                  <a:pt x="168438" y="403824"/>
                </a:lnTo>
                <a:lnTo>
                  <a:pt x="161547" y="408471"/>
                </a:lnTo>
                <a:lnTo>
                  <a:pt x="156898" y="415359"/>
                </a:lnTo>
                <a:lnTo>
                  <a:pt x="155194" y="423786"/>
                </a:lnTo>
                <a:lnTo>
                  <a:pt x="156898" y="432230"/>
                </a:lnTo>
                <a:lnTo>
                  <a:pt x="161547" y="439129"/>
                </a:lnTo>
                <a:lnTo>
                  <a:pt x="168438" y="443783"/>
                </a:lnTo>
                <a:lnTo>
                  <a:pt x="176872" y="445490"/>
                </a:lnTo>
                <a:lnTo>
                  <a:pt x="288188" y="445490"/>
                </a:lnTo>
                <a:lnTo>
                  <a:pt x="296622" y="443783"/>
                </a:lnTo>
                <a:lnTo>
                  <a:pt x="303514" y="439129"/>
                </a:lnTo>
                <a:lnTo>
                  <a:pt x="308162" y="432230"/>
                </a:lnTo>
                <a:lnTo>
                  <a:pt x="309867" y="423786"/>
                </a:lnTo>
                <a:lnTo>
                  <a:pt x="308162" y="415359"/>
                </a:lnTo>
                <a:lnTo>
                  <a:pt x="303512" y="408471"/>
                </a:lnTo>
                <a:lnTo>
                  <a:pt x="296617" y="403824"/>
                </a:lnTo>
                <a:lnTo>
                  <a:pt x="288175" y="402120"/>
                </a:lnTo>
                <a:close/>
              </a:path>
              <a:path w="309879" h="445769">
                <a:moveTo>
                  <a:pt x="90297" y="0"/>
                </a:moveTo>
                <a:lnTo>
                  <a:pt x="6781" y="0"/>
                </a:lnTo>
                <a:lnTo>
                  <a:pt x="7458" y="10853"/>
                </a:lnTo>
                <a:lnTo>
                  <a:pt x="6591" y="21801"/>
                </a:lnTo>
                <a:lnTo>
                  <a:pt x="4124" y="32684"/>
                </a:lnTo>
                <a:lnTo>
                  <a:pt x="0" y="43345"/>
                </a:lnTo>
                <a:lnTo>
                  <a:pt x="90297" y="43345"/>
                </a:lnTo>
                <a:lnTo>
                  <a:pt x="136792" y="52759"/>
                </a:lnTo>
                <a:lnTo>
                  <a:pt x="174804" y="78414"/>
                </a:lnTo>
                <a:lnTo>
                  <a:pt x="200455" y="116431"/>
                </a:lnTo>
                <a:lnTo>
                  <a:pt x="209867" y="162928"/>
                </a:lnTo>
                <a:lnTo>
                  <a:pt x="209867" y="402120"/>
                </a:lnTo>
                <a:lnTo>
                  <a:pt x="253225" y="402120"/>
                </a:lnTo>
                <a:lnTo>
                  <a:pt x="253225" y="162928"/>
                </a:lnTo>
                <a:lnTo>
                  <a:pt x="247395" y="119665"/>
                </a:lnTo>
                <a:lnTo>
                  <a:pt x="230949" y="80758"/>
                </a:lnTo>
                <a:lnTo>
                  <a:pt x="205451" y="47774"/>
                </a:lnTo>
                <a:lnTo>
                  <a:pt x="172466" y="22276"/>
                </a:lnTo>
                <a:lnTo>
                  <a:pt x="133560" y="5829"/>
                </a:lnTo>
                <a:lnTo>
                  <a:pt x="90297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/>
          </a:p>
        </p:txBody>
      </p:sp>
      <p:sp>
        <p:nvSpPr>
          <p:cNvPr id="123" name="object 7"/>
          <p:cNvSpPr/>
          <p:nvPr/>
        </p:nvSpPr>
        <p:spPr>
          <a:xfrm>
            <a:off x="8519848" y="5611216"/>
            <a:ext cx="378460" cy="368300"/>
          </a:xfrm>
          <a:custGeom>
            <a:avLst/>
            <a:gdLst/>
            <a:ahLst/>
            <a:cxnLst/>
            <a:rect l="l" t="t" r="r" b="b"/>
            <a:pathLst>
              <a:path w="378459" h="368300">
                <a:moveTo>
                  <a:pt x="378066" y="0"/>
                </a:moveTo>
                <a:lnTo>
                  <a:pt x="328351" y="10594"/>
                </a:lnTo>
                <a:lnTo>
                  <a:pt x="280199" y="24063"/>
                </a:lnTo>
                <a:lnTo>
                  <a:pt x="233767" y="40263"/>
                </a:lnTo>
                <a:lnTo>
                  <a:pt x="189209" y="59050"/>
                </a:lnTo>
                <a:lnTo>
                  <a:pt x="146683" y="80283"/>
                </a:lnTo>
                <a:lnTo>
                  <a:pt x="106342" y="103818"/>
                </a:lnTo>
                <a:lnTo>
                  <a:pt x="68344" y="129511"/>
                </a:lnTo>
                <a:lnTo>
                  <a:pt x="32845" y="157221"/>
                </a:lnTo>
                <a:lnTo>
                  <a:pt x="0" y="186804"/>
                </a:lnTo>
                <a:lnTo>
                  <a:pt x="34885" y="218264"/>
                </a:lnTo>
                <a:lnTo>
                  <a:pt x="72757" y="247422"/>
                </a:lnTo>
                <a:lnTo>
                  <a:pt x="113411" y="274167"/>
                </a:lnTo>
                <a:lnTo>
                  <a:pt x="156641" y="298389"/>
                </a:lnTo>
                <a:lnTo>
                  <a:pt x="202244" y="319979"/>
                </a:lnTo>
                <a:lnTo>
                  <a:pt x="250013" y="338826"/>
                </a:lnTo>
                <a:lnTo>
                  <a:pt x="299744" y="354822"/>
                </a:lnTo>
                <a:lnTo>
                  <a:pt x="351231" y="367855"/>
                </a:lnTo>
                <a:lnTo>
                  <a:pt x="321877" y="331460"/>
                </a:lnTo>
                <a:lnTo>
                  <a:pt x="299708" y="289991"/>
                </a:lnTo>
                <a:lnTo>
                  <a:pt x="285696" y="244322"/>
                </a:lnTo>
                <a:lnTo>
                  <a:pt x="280809" y="195325"/>
                </a:lnTo>
                <a:lnTo>
                  <a:pt x="285306" y="148878"/>
                </a:lnTo>
                <a:lnTo>
                  <a:pt x="298189" y="105357"/>
                </a:lnTo>
                <a:lnTo>
                  <a:pt x="318550" y="65526"/>
                </a:lnTo>
                <a:lnTo>
                  <a:pt x="345479" y="30152"/>
                </a:lnTo>
                <a:lnTo>
                  <a:pt x="3780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8"/>
          <p:cNvSpPr/>
          <p:nvPr/>
        </p:nvSpPr>
        <p:spPr>
          <a:xfrm>
            <a:off x="8875042" y="5593728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9"/>
          <p:cNvSpPr txBox="1"/>
          <p:nvPr/>
        </p:nvSpPr>
        <p:spPr>
          <a:xfrm>
            <a:off x="1219200" y="6333124"/>
            <a:ext cx="3810000" cy="753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1015">
              <a:lnSpc>
                <a:spcPct val="101600"/>
              </a:lnSpc>
            </a:pP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ATENCIÓN PRIMARIA DE</a:t>
            </a: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r>
              <a:rPr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FAMILIAR-</a:t>
            </a:r>
            <a:r>
              <a:rPr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COMUNITARIO</a:t>
            </a:r>
            <a:endParaRPr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object 24"/>
          <p:cNvSpPr txBox="1">
            <a:spLocks/>
          </p:cNvSpPr>
          <p:nvPr/>
        </p:nvSpPr>
        <p:spPr>
          <a:xfrm>
            <a:off x="4724400" y="6283122"/>
            <a:ext cx="2558807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es-HN" sz="5700" b="1" kern="0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304,000</a:t>
            </a:r>
            <a:endParaRPr lang="es-HN" sz="5700" b="1" kern="0" spc="-15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object 27"/>
          <p:cNvSpPr/>
          <p:nvPr/>
        </p:nvSpPr>
        <p:spPr>
          <a:xfrm>
            <a:off x="8956652" y="5141621"/>
            <a:ext cx="270510" cy="499745"/>
          </a:xfrm>
          <a:custGeom>
            <a:avLst/>
            <a:gdLst/>
            <a:ahLst/>
            <a:cxnLst/>
            <a:rect l="l" t="t" r="r" b="b"/>
            <a:pathLst>
              <a:path w="270509" h="499744">
                <a:moveTo>
                  <a:pt x="187147" y="0"/>
                </a:moveTo>
                <a:lnTo>
                  <a:pt x="179057" y="1637"/>
                </a:lnTo>
                <a:lnTo>
                  <a:pt x="172453" y="6100"/>
                </a:lnTo>
                <a:lnTo>
                  <a:pt x="168001" y="12714"/>
                </a:lnTo>
                <a:lnTo>
                  <a:pt x="166369" y="20802"/>
                </a:lnTo>
                <a:lnTo>
                  <a:pt x="166369" y="83197"/>
                </a:lnTo>
                <a:lnTo>
                  <a:pt x="169661" y="169704"/>
                </a:lnTo>
                <a:lnTo>
                  <a:pt x="177926" y="239488"/>
                </a:lnTo>
                <a:lnTo>
                  <a:pt x="188745" y="293120"/>
                </a:lnTo>
                <a:lnTo>
                  <a:pt x="199704" y="331173"/>
                </a:lnTo>
                <a:lnTo>
                  <a:pt x="212369" y="362826"/>
                </a:lnTo>
                <a:lnTo>
                  <a:pt x="219748" y="380607"/>
                </a:lnTo>
                <a:lnTo>
                  <a:pt x="226218" y="403351"/>
                </a:lnTo>
                <a:lnTo>
                  <a:pt x="228707" y="426334"/>
                </a:lnTo>
                <a:lnTo>
                  <a:pt x="224142" y="444830"/>
                </a:lnTo>
                <a:lnTo>
                  <a:pt x="219027" y="450368"/>
                </a:lnTo>
                <a:lnTo>
                  <a:pt x="211512" y="454344"/>
                </a:lnTo>
                <a:lnTo>
                  <a:pt x="201625" y="456740"/>
                </a:lnTo>
                <a:lnTo>
                  <a:pt x="189395" y="457542"/>
                </a:lnTo>
                <a:lnTo>
                  <a:pt x="20789" y="457542"/>
                </a:lnTo>
                <a:lnTo>
                  <a:pt x="12687" y="459176"/>
                </a:lnTo>
                <a:lnTo>
                  <a:pt x="6080" y="463630"/>
                </a:lnTo>
                <a:lnTo>
                  <a:pt x="1630" y="470235"/>
                </a:lnTo>
                <a:lnTo>
                  <a:pt x="0" y="478320"/>
                </a:lnTo>
                <a:lnTo>
                  <a:pt x="1630" y="486421"/>
                </a:lnTo>
                <a:lnTo>
                  <a:pt x="6080" y="493037"/>
                </a:lnTo>
                <a:lnTo>
                  <a:pt x="12687" y="497499"/>
                </a:lnTo>
                <a:lnTo>
                  <a:pt x="20789" y="499135"/>
                </a:lnTo>
                <a:lnTo>
                  <a:pt x="189395" y="499135"/>
                </a:lnTo>
                <a:lnTo>
                  <a:pt x="236583" y="488451"/>
                </a:lnTo>
                <a:lnTo>
                  <a:pt x="270157" y="429837"/>
                </a:lnTo>
                <a:lnTo>
                  <a:pt x="266341" y="391652"/>
                </a:lnTo>
                <a:lnTo>
                  <a:pt x="256595" y="360291"/>
                </a:lnTo>
                <a:lnTo>
                  <a:pt x="249415" y="343941"/>
                </a:lnTo>
                <a:lnTo>
                  <a:pt x="244941" y="333644"/>
                </a:lnTo>
                <a:lnTo>
                  <a:pt x="234638" y="303195"/>
                </a:lnTo>
                <a:lnTo>
                  <a:pt x="222424" y="251822"/>
                </a:lnTo>
                <a:lnTo>
                  <a:pt x="212221" y="178747"/>
                </a:lnTo>
                <a:lnTo>
                  <a:pt x="207949" y="83197"/>
                </a:lnTo>
                <a:lnTo>
                  <a:pt x="207949" y="20802"/>
                </a:lnTo>
                <a:lnTo>
                  <a:pt x="206317" y="12714"/>
                </a:lnTo>
                <a:lnTo>
                  <a:pt x="201863" y="6100"/>
                </a:lnTo>
                <a:lnTo>
                  <a:pt x="195251" y="1637"/>
                </a:lnTo>
                <a:lnTo>
                  <a:pt x="187147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object 28"/>
          <p:cNvSpPr/>
          <p:nvPr/>
        </p:nvSpPr>
        <p:spPr>
          <a:xfrm>
            <a:off x="8415924" y="5181918"/>
            <a:ext cx="666115" cy="499745"/>
          </a:xfrm>
          <a:custGeom>
            <a:avLst/>
            <a:gdLst/>
            <a:ahLst/>
            <a:cxnLst/>
            <a:rect l="l" t="t" r="r" b="b"/>
            <a:pathLst>
              <a:path w="666115" h="499744">
                <a:moveTo>
                  <a:pt x="20802" y="0"/>
                </a:moveTo>
                <a:lnTo>
                  <a:pt x="12714" y="1635"/>
                </a:lnTo>
                <a:lnTo>
                  <a:pt x="6100" y="6095"/>
                </a:lnTo>
                <a:lnTo>
                  <a:pt x="1637" y="12708"/>
                </a:lnTo>
                <a:lnTo>
                  <a:pt x="0" y="20802"/>
                </a:lnTo>
                <a:lnTo>
                  <a:pt x="4943" y="71287"/>
                </a:lnTo>
                <a:lnTo>
                  <a:pt x="17716" y="129528"/>
                </a:lnTo>
                <a:lnTo>
                  <a:pt x="35232" y="189584"/>
                </a:lnTo>
                <a:lnTo>
                  <a:pt x="54406" y="245515"/>
                </a:lnTo>
                <a:lnTo>
                  <a:pt x="72151" y="291382"/>
                </a:lnTo>
                <a:lnTo>
                  <a:pt x="101213" y="347039"/>
                </a:lnTo>
                <a:lnTo>
                  <a:pt x="126022" y="378651"/>
                </a:lnTo>
                <a:lnTo>
                  <a:pt x="158325" y="412513"/>
                </a:lnTo>
                <a:lnTo>
                  <a:pt x="196635" y="445060"/>
                </a:lnTo>
                <a:lnTo>
                  <a:pt x="239468" y="472723"/>
                </a:lnTo>
                <a:lnTo>
                  <a:pt x="285340" y="491938"/>
                </a:lnTo>
                <a:lnTo>
                  <a:pt x="332765" y="499135"/>
                </a:lnTo>
                <a:lnTo>
                  <a:pt x="380185" y="491938"/>
                </a:lnTo>
                <a:lnTo>
                  <a:pt x="426053" y="472723"/>
                </a:lnTo>
                <a:lnTo>
                  <a:pt x="449577" y="457530"/>
                </a:lnTo>
                <a:lnTo>
                  <a:pt x="332765" y="457530"/>
                </a:lnTo>
                <a:lnTo>
                  <a:pt x="286266" y="448649"/>
                </a:lnTo>
                <a:lnTo>
                  <a:pt x="241172" y="425671"/>
                </a:lnTo>
                <a:lnTo>
                  <a:pt x="199871" y="394088"/>
                </a:lnTo>
                <a:lnTo>
                  <a:pt x="164749" y="359395"/>
                </a:lnTo>
                <a:lnTo>
                  <a:pt x="138194" y="327086"/>
                </a:lnTo>
                <a:lnTo>
                  <a:pt x="118024" y="292979"/>
                </a:lnTo>
                <a:lnTo>
                  <a:pt x="99936" y="248856"/>
                </a:lnTo>
                <a:lnTo>
                  <a:pt x="135643" y="246825"/>
                </a:lnTo>
                <a:lnTo>
                  <a:pt x="180518" y="242651"/>
                </a:lnTo>
                <a:lnTo>
                  <a:pt x="230927" y="235532"/>
                </a:lnTo>
                <a:lnTo>
                  <a:pt x="282869" y="224734"/>
                </a:lnTo>
                <a:lnTo>
                  <a:pt x="332765" y="209461"/>
                </a:lnTo>
                <a:lnTo>
                  <a:pt x="623463" y="209461"/>
                </a:lnTo>
                <a:lnTo>
                  <a:pt x="624068" y="207695"/>
                </a:lnTo>
                <a:lnTo>
                  <a:pt x="84975" y="207695"/>
                </a:lnTo>
                <a:lnTo>
                  <a:pt x="69015" y="158532"/>
                </a:lnTo>
                <a:lnTo>
                  <a:pt x="55127" y="108281"/>
                </a:lnTo>
                <a:lnTo>
                  <a:pt x="45320" y="61014"/>
                </a:lnTo>
                <a:lnTo>
                  <a:pt x="41605" y="20802"/>
                </a:lnTo>
                <a:lnTo>
                  <a:pt x="39969" y="12708"/>
                </a:lnTo>
                <a:lnTo>
                  <a:pt x="35509" y="6095"/>
                </a:lnTo>
                <a:lnTo>
                  <a:pt x="28896" y="1635"/>
                </a:lnTo>
                <a:lnTo>
                  <a:pt x="20802" y="0"/>
                </a:lnTo>
                <a:close/>
              </a:path>
              <a:path w="666115" h="499744">
                <a:moveTo>
                  <a:pt x="623463" y="209461"/>
                </a:moveTo>
                <a:lnTo>
                  <a:pt x="332765" y="209461"/>
                </a:lnTo>
                <a:lnTo>
                  <a:pt x="382704" y="224750"/>
                </a:lnTo>
                <a:lnTo>
                  <a:pt x="434567" y="235532"/>
                </a:lnTo>
                <a:lnTo>
                  <a:pt x="484854" y="242630"/>
                </a:lnTo>
                <a:lnTo>
                  <a:pt x="529757" y="246804"/>
                </a:lnTo>
                <a:lnTo>
                  <a:pt x="565543" y="248831"/>
                </a:lnTo>
                <a:lnTo>
                  <a:pt x="558955" y="265727"/>
                </a:lnTo>
                <a:lnTo>
                  <a:pt x="542899" y="302653"/>
                </a:lnTo>
                <a:lnTo>
                  <a:pt x="500753" y="359395"/>
                </a:lnTo>
                <a:lnTo>
                  <a:pt x="465635" y="394088"/>
                </a:lnTo>
                <a:lnTo>
                  <a:pt x="424339" y="425671"/>
                </a:lnTo>
                <a:lnTo>
                  <a:pt x="379253" y="448649"/>
                </a:lnTo>
                <a:lnTo>
                  <a:pt x="332765" y="457530"/>
                </a:lnTo>
                <a:lnTo>
                  <a:pt x="449577" y="457530"/>
                </a:lnTo>
                <a:lnTo>
                  <a:pt x="507191" y="412513"/>
                </a:lnTo>
                <a:lnTo>
                  <a:pt x="539490" y="378651"/>
                </a:lnTo>
                <a:lnTo>
                  <a:pt x="564296" y="347039"/>
                </a:lnTo>
                <a:lnTo>
                  <a:pt x="593357" y="291382"/>
                </a:lnTo>
                <a:lnTo>
                  <a:pt x="611104" y="245515"/>
                </a:lnTo>
                <a:lnTo>
                  <a:pt x="623463" y="209461"/>
                </a:lnTo>
                <a:close/>
              </a:path>
              <a:path w="666115" h="499744">
                <a:moveTo>
                  <a:pt x="335495" y="165900"/>
                </a:moveTo>
                <a:lnTo>
                  <a:pt x="329996" y="165900"/>
                </a:lnTo>
                <a:lnTo>
                  <a:pt x="325031" y="167855"/>
                </a:lnTo>
                <a:lnTo>
                  <a:pt x="272644" y="184398"/>
                </a:lnTo>
                <a:lnTo>
                  <a:pt x="216927" y="195622"/>
                </a:lnTo>
                <a:lnTo>
                  <a:pt x="163398" y="202560"/>
                </a:lnTo>
                <a:lnTo>
                  <a:pt x="117574" y="206240"/>
                </a:lnTo>
                <a:lnTo>
                  <a:pt x="84975" y="207695"/>
                </a:lnTo>
                <a:lnTo>
                  <a:pt x="580516" y="207695"/>
                </a:lnTo>
                <a:lnTo>
                  <a:pt x="501917" y="202538"/>
                </a:lnTo>
                <a:lnTo>
                  <a:pt x="448430" y="195599"/>
                </a:lnTo>
                <a:lnTo>
                  <a:pt x="392793" y="184381"/>
                </a:lnTo>
                <a:lnTo>
                  <a:pt x="340486" y="167855"/>
                </a:lnTo>
                <a:lnTo>
                  <a:pt x="335495" y="165900"/>
                </a:lnTo>
                <a:close/>
              </a:path>
              <a:path w="666115" h="499744">
                <a:moveTo>
                  <a:pt x="644715" y="0"/>
                </a:moveTo>
                <a:lnTo>
                  <a:pt x="620186" y="61025"/>
                </a:lnTo>
                <a:lnTo>
                  <a:pt x="610381" y="108291"/>
                </a:lnTo>
                <a:lnTo>
                  <a:pt x="596489" y="158535"/>
                </a:lnTo>
                <a:lnTo>
                  <a:pt x="580516" y="207695"/>
                </a:lnTo>
                <a:lnTo>
                  <a:pt x="624068" y="207695"/>
                </a:lnTo>
                <a:lnTo>
                  <a:pt x="630277" y="189584"/>
                </a:lnTo>
                <a:lnTo>
                  <a:pt x="647791" y="129528"/>
                </a:lnTo>
                <a:lnTo>
                  <a:pt x="660562" y="71287"/>
                </a:lnTo>
                <a:lnTo>
                  <a:pt x="665505" y="20802"/>
                </a:lnTo>
                <a:lnTo>
                  <a:pt x="663875" y="12708"/>
                </a:lnTo>
                <a:lnTo>
                  <a:pt x="659425" y="6095"/>
                </a:lnTo>
                <a:lnTo>
                  <a:pt x="652818" y="1635"/>
                </a:lnTo>
                <a:lnTo>
                  <a:pt x="64471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object 29"/>
          <p:cNvSpPr/>
          <p:nvPr/>
        </p:nvSpPr>
        <p:spPr>
          <a:xfrm>
            <a:off x="8582403" y="5223510"/>
            <a:ext cx="125095" cy="83185"/>
          </a:xfrm>
          <a:custGeom>
            <a:avLst/>
            <a:gdLst/>
            <a:ahLst/>
            <a:cxnLst/>
            <a:rect l="l" t="t" r="r" b="b"/>
            <a:pathLst>
              <a:path w="125095" h="83185">
                <a:moveTo>
                  <a:pt x="83088" y="48844"/>
                </a:moveTo>
                <a:lnTo>
                  <a:pt x="41483" y="48844"/>
                </a:lnTo>
                <a:lnTo>
                  <a:pt x="41483" y="62382"/>
                </a:lnTo>
                <a:lnTo>
                  <a:pt x="43119" y="70481"/>
                </a:lnTo>
                <a:lnTo>
                  <a:pt x="47579" y="77093"/>
                </a:lnTo>
                <a:lnTo>
                  <a:pt x="54191" y="81550"/>
                </a:lnTo>
                <a:lnTo>
                  <a:pt x="62285" y="83185"/>
                </a:lnTo>
                <a:lnTo>
                  <a:pt x="70374" y="81550"/>
                </a:lnTo>
                <a:lnTo>
                  <a:pt x="76987" y="77093"/>
                </a:lnTo>
                <a:lnTo>
                  <a:pt x="81450" y="70481"/>
                </a:lnTo>
                <a:lnTo>
                  <a:pt x="83088" y="62382"/>
                </a:lnTo>
                <a:lnTo>
                  <a:pt x="83088" y="48844"/>
                </a:lnTo>
                <a:close/>
              </a:path>
              <a:path w="125095" h="83185">
                <a:moveTo>
                  <a:pt x="123236" y="48717"/>
                </a:moveTo>
                <a:lnTo>
                  <a:pt x="83088" y="48717"/>
                </a:lnTo>
                <a:lnTo>
                  <a:pt x="84421" y="50012"/>
                </a:lnTo>
                <a:lnTo>
                  <a:pt x="85437" y="51193"/>
                </a:lnTo>
                <a:lnTo>
                  <a:pt x="89120" y="58318"/>
                </a:lnTo>
                <a:lnTo>
                  <a:pt x="96397" y="62382"/>
                </a:lnTo>
                <a:lnTo>
                  <a:pt x="107116" y="62382"/>
                </a:lnTo>
                <a:lnTo>
                  <a:pt x="110406" y="61645"/>
                </a:lnTo>
                <a:lnTo>
                  <a:pt x="113479" y="60045"/>
                </a:lnTo>
                <a:lnTo>
                  <a:pt x="119904" y="54854"/>
                </a:lnTo>
                <a:lnTo>
                  <a:pt x="123236" y="48717"/>
                </a:lnTo>
                <a:close/>
              </a:path>
              <a:path w="125095" h="83185">
                <a:moveTo>
                  <a:pt x="62285" y="0"/>
                </a:moveTo>
                <a:lnTo>
                  <a:pt x="21728" y="11537"/>
                </a:lnTo>
                <a:lnTo>
                  <a:pt x="0" y="39693"/>
                </a:lnTo>
                <a:lnTo>
                  <a:pt x="844" y="47342"/>
                </a:lnTo>
                <a:lnTo>
                  <a:pt x="4492" y="54158"/>
                </a:lnTo>
                <a:lnTo>
                  <a:pt x="10660" y="59359"/>
                </a:lnTo>
                <a:lnTo>
                  <a:pt x="18362" y="61869"/>
                </a:lnTo>
                <a:lnTo>
                  <a:pt x="26222" y="61236"/>
                </a:lnTo>
                <a:lnTo>
                  <a:pt x="33347" y="57759"/>
                </a:lnTo>
                <a:lnTo>
                  <a:pt x="38841" y="51739"/>
                </a:lnTo>
                <a:lnTo>
                  <a:pt x="39032" y="51435"/>
                </a:lnTo>
                <a:lnTo>
                  <a:pt x="40035" y="50228"/>
                </a:lnTo>
                <a:lnTo>
                  <a:pt x="41483" y="48844"/>
                </a:lnTo>
                <a:lnTo>
                  <a:pt x="83088" y="48844"/>
                </a:lnTo>
                <a:lnTo>
                  <a:pt x="123236" y="48717"/>
                </a:lnTo>
                <a:lnTo>
                  <a:pt x="123709" y="47847"/>
                </a:lnTo>
                <a:lnTo>
                  <a:pt x="124609" y="39925"/>
                </a:lnTo>
                <a:lnTo>
                  <a:pt x="122318" y="31991"/>
                </a:lnTo>
                <a:lnTo>
                  <a:pt x="115151" y="21977"/>
                </a:lnTo>
                <a:lnTo>
                  <a:pt x="102832" y="11537"/>
                </a:lnTo>
                <a:lnTo>
                  <a:pt x="85247" y="3327"/>
                </a:lnTo>
                <a:lnTo>
                  <a:pt x="6228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object 30"/>
          <p:cNvSpPr/>
          <p:nvPr/>
        </p:nvSpPr>
        <p:spPr>
          <a:xfrm>
            <a:off x="8790364" y="5223510"/>
            <a:ext cx="125095" cy="83185"/>
          </a:xfrm>
          <a:custGeom>
            <a:avLst/>
            <a:gdLst/>
            <a:ahLst/>
            <a:cxnLst/>
            <a:rect l="l" t="t" r="r" b="b"/>
            <a:pathLst>
              <a:path w="125095" h="83185">
                <a:moveTo>
                  <a:pt x="83077" y="48844"/>
                </a:moveTo>
                <a:lnTo>
                  <a:pt x="41472" y="48844"/>
                </a:lnTo>
                <a:lnTo>
                  <a:pt x="41472" y="62382"/>
                </a:lnTo>
                <a:lnTo>
                  <a:pt x="43108" y="70481"/>
                </a:lnTo>
                <a:lnTo>
                  <a:pt x="47569" y="77093"/>
                </a:lnTo>
                <a:lnTo>
                  <a:pt x="54186" y="81550"/>
                </a:lnTo>
                <a:lnTo>
                  <a:pt x="62287" y="83185"/>
                </a:lnTo>
                <a:lnTo>
                  <a:pt x="70384" y="81550"/>
                </a:lnTo>
                <a:lnTo>
                  <a:pt x="76992" y="77093"/>
                </a:lnTo>
                <a:lnTo>
                  <a:pt x="81445" y="70481"/>
                </a:lnTo>
                <a:lnTo>
                  <a:pt x="83077" y="62382"/>
                </a:lnTo>
                <a:lnTo>
                  <a:pt x="83077" y="48844"/>
                </a:lnTo>
                <a:close/>
              </a:path>
              <a:path w="125095" h="83185">
                <a:moveTo>
                  <a:pt x="123235" y="48717"/>
                </a:moveTo>
                <a:lnTo>
                  <a:pt x="83077" y="48717"/>
                </a:lnTo>
                <a:lnTo>
                  <a:pt x="84410" y="50012"/>
                </a:lnTo>
                <a:lnTo>
                  <a:pt x="85426" y="51193"/>
                </a:lnTo>
                <a:lnTo>
                  <a:pt x="89122" y="58318"/>
                </a:lnTo>
                <a:lnTo>
                  <a:pt x="96399" y="62382"/>
                </a:lnTo>
                <a:lnTo>
                  <a:pt x="107131" y="62382"/>
                </a:lnTo>
                <a:lnTo>
                  <a:pt x="110420" y="61645"/>
                </a:lnTo>
                <a:lnTo>
                  <a:pt x="113481" y="60045"/>
                </a:lnTo>
                <a:lnTo>
                  <a:pt x="119900" y="54854"/>
                </a:lnTo>
                <a:lnTo>
                  <a:pt x="123235" y="48717"/>
                </a:lnTo>
                <a:close/>
              </a:path>
              <a:path w="125095" h="83185">
                <a:moveTo>
                  <a:pt x="62287" y="0"/>
                </a:moveTo>
                <a:lnTo>
                  <a:pt x="21744" y="11537"/>
                </a:lnTo>
                <a:lnTo>
                  <a:pt x="0" y="39693"/>
                </a:lnTo>
                <a:lnTo>
                  <a:pt x="852" y="47342"/>
                </a:lnTo>
                <a:lnTo>
                  <a:pt x="4508" y="54158"/>
                </a:lnTo>
                <a:lnTo>
                  <a:pt x="10674" y="59359"/>
                </a:lnTo>
                <a:lnTo>
                  <a:pt x="18352" y="61844"/>
                </a:lnTo>
                <a:lnTo>
                  <a:pt x="26198" y="61217"/>
                </a:lnTo>
                <a:lnTo>
                  <a:pt x="33318" y="57756"/>
                </a:lnTo>
                <a:lnTo>
                  <a:pt x="38817" y="51739"/>
                </a:lnTo>
                <a:lnTo>
                  <a:pt x="39046" y="51435"/>
                </a:lnTo>
                <a:lnTo>
                  <a:pt x="40036" y="50228"/>
                </a:lnTo>
                <a:lnTo>
                  <a:pt x="41472" y="48844"/>
                </a:lnTo>
                <a:lnTo>
                  <a:pt x="83077" y="48844"/>
                </a:lnTo>
                <a:lnTo>
                  <a:pt x="123235" y="48717"/>
                </a:lnTo>
                <a:lnTo>
                  <a:pt x="123707" y="47847"/>
                </a:lnTo>
                <a:lnTo>
                  <a:pt x="124614" y="39925"/>
                </a:lnTo>
                <a:lnTo>
                  <a:pt x="122332" y="31991"/>
                </a:lnTo>
                <a:lnTo>
                  <a:pt x="115154" y="21977"/>
                </a:lnTo>
                <a:lnTo>
                  <a:pt x="102825" y="11537"/>
                </a:lnTo>
                <a:lnTo>
                  <a:pt x="85239" y="3327"/>
                </a:lnTo>
                <a:lnTo>
                  <a:pt x="62287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object 31"/>
          <p:cNvSpPr/>
          <p:nvPr/>
        </p:nvSpPr>
        <p:spPr>
          <a:xfrm>
            <a:off x="8124825" y="5724325"/>
            <a:ext cx="1247775" cy="207645"/>
          </a:xfrm>
          <a:custGeom>
            <a:avLst/>
            <a:gdLst/>
            <a:ahLst/>
            <a:cxnLst/>
            <a:rect l="l" t="t" r="r" b="b"/>
            <a:pathLst>
              <a:path w="1247775" h="207644">
                <a:moveTo>
                  <a:pt x="297885" y="45031"/>
                </a:moveTo>
                <a:lnTo>
                  <a:pt x="255017" y="45031"/>
                </a:lnTo>
                <a:lnTo>
                  <a:pt x="291733" y="191843"/>
                </a:lnTo>
                <a:lnTo>
                  <a:pt x="294517" y="198208"/>
                </a:lnTo>
                <a:lnTo>
                  <a:pt x="299109" y="203183"/>
                </a:lnTo>
                <a:lnTo>
                  <a:pt x="305054" y="206422"/>
                </a:lnTo>
                <a:lnTo>
                  <a:pt x="311888" y="207579"/>
                </a:lnTo>
                <a:lnTo>
                  <a:pt x="935801" y="207579"/>
                </a:lnTo>
                <a:lnTo>
                  <a:pt x="962431" y="165973"/>
                </a:lnTo>
                <a:lnTo>
                  <a:pt x="328131" y="165973"/>
                </a:lnTo>
                <a:lnTo>
                  <a:pt x="297885" y="45031"/>
                </a:lnTo>
                <a:close/>
              </a:path>
              <a:path w="1247775" h="207644">
                <a:moveTo>
                  <a:pt x="1110252" y="45031"/>
                </a:moveTo>
                <a:lnTo>
                  <a:pt x="992646" y="45031"/>
                </a:lnTo>
                <a:lnTo>
                  <a:pt x="1069365" y="70177"/>
                </a:lnTo>
                <a:lnTo>
                  <a:pt x="1125939" y="101034"/>
                </a:lnTo>
                <a:lnTo>
                  <a:pt x="1165192" y="133198"/>
                </a:lnTo>
                <a:lnTo>
                  <a:pt x="1189949" y="162265"/>
                </a:lnTo>
                <a:lnTo>
                  <a:pt x="1210121" y="202092"/>
                </a:lnTo>
                <a:lnTo>
                  <a:pt x="1218236" y="207579"/>
                </a:lnTo>
                <a:lnTo>
                  <a:pt x="1229120" y="207579"/>
                </a:lnTo>
                <a:lnTo>
                  <a:pt x="1231355" y="207248"/>
                </a:lnTo>
                <a:lnTo>
                  <a:pt x="1233527" y="206525"/>
                </a:lnTo>
                <a:lnTo>
                  <a:pt x="1240686" y="202408"/>
                </a:lnTo>
                <a:lnTo>
                  <a:pt x="1245541" y="196088"/>
                </a:lnTo>
                <a:lnTo>
                  <a:pt x="1247671" y="188412"/>
                </a:lnTo>
                <a:lnTo>
                  <a:pt x="1246658" y="180223"/>
                </a:lnTo>
                <a:lnTo>
                  <a:pt x="1209934" y="120644"/>
                </a:lnTo>
                <a:lnTo>
                  <a:pt x="1176498" y="87438"/>
                </a:lnTo>
                <a:lnTo>
                  <a:pt x="1128758" y="53779"/>
                </a:lnTo>
                <a:lnTo>
                  <a:pt x="1110252" y="45031"/>
                </a:lnTo>
                <a:close/>
              </a:path>
              <a:path w="1247775" h="207644">
                <a:moveTo>
                  <a:pt x="274270" y="19"/>
                </a:moveTo>
                <a:lnTo>
                  <a:pt x="183209" y="23401"/>
                </a:lnTo>
                <a:lnTo>
                  <a:pt x="118935" y="53779"/>
                </a:lnTo>
                <a:lnTo>
                  <a:pt x="71188" y="87438"/>
                </a:lnTo>
                <a:lnTo>
                  <a:pt x="37744" y="120644"/>
                </a:lnTo>
                <a:lnTo>
                  <a:pt x="4875" y="170769"/>
                </a:lnTo>
                <a:lnTo>
                  <a:pt x="0" y="188365"/>
                </a:lnTo>
                <a:lnTo>
                  <a:pt x="2119" y="195991"/>
                </a:lnTo>
                <a:lnTo>
                  <a:pt x="6948" y="202277"/>
                </a:lnTo>
                <a:lnTo>
                  <a:pt x="14073" y="206398"/>
                </a:lnTo>
                <a:lnTo>
                  <a:pt x="22223" y="207467"/>
                </a:lnTo>
                <a:lnTo>
                  <a:pt x="29898" y="205385"/>
                </a:lnTo>
                <a:lnTo>
                  <a:pt x="36252" y="200583"/>
                </a:lnTo>
                <a:lnTo>
                  <a:pt x="40438" y="193494"/>
                </a:lnTo>
                <a:lnTo>
                  <a:pt x="44697" y="183832"/>
                </a:lnTo>
                <a:lnTo>
                  <a:pt x="57831" y="162213"/>
                </a:lnTo>
                <a:lnTo>
                  <a:pt x="82567" y="133171"/>
                </a:lnTo>
                <a:lnTo>
                  <a:pt x="121789" y="101023"/>
                </a:lnTo>
                <a:lnTo>
                  <a:pt x="178328" y="70174"/>
                </a:lnTo>
                <a:lnTo>
                  <a:pt x="255017" y="45031"/>
                </a:lnTo>
                <a:lnTo>
                  <a:pt x="297885" y="45031"/>
                </a:lnTo>
                <a:lnTo>
                  <a:pt x="290463" y="15351"/>
                </a:lnTo>
                <a:lnTo>
                  <a:pt x="287072" y="8115"/>
                </a:lnTo>
                <a:lnTo>
                  <a:pt x="281457" y="2869"/>
                </a:lnTo>
                <a:lnTo>
                  <a:pt x="274270" y="19"/>
                </a:lnTo>
                <a:close/>
              </a:path>
              <a:path w="1247775" h="207644">
                <a:moveTo>
                  <a:pt x="973467" y="0"/>
                </a:moveTo>
                <a:lnTo>
                  <a:pt x="966244" y="2869"/>
                </a:lnTo>
                <a:lnTo>
                  <a:pt x="960601" y="8131"/>
                </a:lnTo>
                <a:lnTo>
                  <a:pt x="957213" y="15351"/>
                </a:lnTo>
                <a:lnTo>
                  <a:pt x="919557" y="165973"/>
                </a:lnTo>
                <a:lnTo>
                  <a:pt x="962431" y="165973"/>
                </a:lnTo>
                <a:lnTo>
                  <a:pt x="992646" y="45031"/>
                </a:lnTo>
                <a:lnTo>
                  <a:pt x="1110252" y="45031"/>
                </a:lnTo>
                <a:lnTo>
                  <a:pt x="1064490" y="23401"/>
                </a:lnTo>
                <a:lnTo>
                  <a:pt x="981470" y="35"/>
                </a:lnTo>
                <a:lnTo>
                  <a:pt x="973467" y="0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object 32"/>
          <p:cNvSpPr/>
          <p:nvPr/>
        </p:nvSpPr>
        <p:spPr>
          <a:xfrm>
            <a:off x="8457754" y="5722693"/>
            <a:ext cx="582295" cy="166370"/>
          </a:xfrm>
          <a:custGeom>
            <a:avLst/>
            <a:gdLst/>
            <a:ahLst/>
            <a:cxnLst/>
            <a:rect l="l" t="t" r="r" b="b"/>
            <a:pathLst>
              <a:path w="582295" h="166369">
                <a:moveTo>
                  <a:pt x="149672" y="44326"/>
                </a:moveTo>
                <a:lnTo>
                  <a:pt x="95127" y="44326"/>
                </a:lnTo>
                <a:lnTo>
                  <a:pt x="116032" y="69736"/>
                </a:lnTo>
                <a:lnTo>
                  <a:pt x="147625" y="101578"/>
                </a:lnTo>
                <a:lnTo>
                  <a:pt x="188346" y="132914"/>
                </a:lnTo>
                <a:lnTo>
                  <a:pt x="236636" y="156804"/>
                </a:lnTo>
                <a:lnTo>
                  <a:pt x="290935" y="166309"/>
                </a:lnTo>
                <a:lnTo>
                  <a:pt x="345216" y="156804"/>
                </a:lnTo>
                <a:lnTo>
                  <a:pt x="393494" y="132914"/>
                </a:lnTo>
                <a:lnTo>
                  <a:pt x="404129" y="124729"/>
                </a:lnTo>
                <a:lnTo>
                  <a:pt x="290935" y="124729"/>
                </a:lnTo>
                <a:lnTo>
                  <a:pt x="238214" y="112824"/>
                </a:lnTo>
                <a:lnTo>
                  <a:pt x="191839" y="84390"/>
                </a:lnTo>
                <a:lnTo>
                  <a:pt x="154837" y="50353"/>
                </a:lnTo>
                <a:lnTo>
                  <a:pt x="149672" y="44326"/>
                </a:lnTo>
                <a:close/>
              </a:path>
              <a:path w="582295" h="166369">
                <a:moveTo>
                  <a:pt x="476716" y="0"/>
                </a:moveTo>
                <a:lnTo>
                  <a:pt x="470588" y="1349"/>
                </a:lnTo>
                <a:lnTo>
                  <a:pt x="465152" y="4460"/>
                </a:lnTo>
                <a:lnTo>
                  <a:pt x="460823" y="9172"/>
                </a:lnTo>
                <a:lnTo>
                  <a:pt x="451622" y="21639"/>
                </a:lnTo>
                <a:lnTo>
                  <a:pt x="427010" y="50353"/>
                </a:lnTo>
                <a:lnTo>
                  <a:pt x="390009" y="84390"/>
                </a:lnTo>
                <a:lnTo>
                  <a:pt x="343643" y="112824"/>
                </a:lnTo>
                <a:lnTo>
                  <a:pt x="290935" y="124729"/>
                </a:lnTo>
                <a:lnTo>
                  <a:pt x="404129" y="124729"/>
                </a:lnTo>
                <a:lnTo>
                  <a:pt x="434210" y="101578"/>
                </a:lnTo>
                <a:lnTo>
                  <a:pt x="465801" y="69736"/>
                </a:lnTo>
                <a:lnTo>
                  <a:pt x="486706" y="44326"/>
                </a:lnTo>
                <a:lnTo>
                  <a:pt x="581550" y="44326"/>
                </a:lnTo>
                <a:lnTo>
                  <a:pt x="483124" y="574"/>
                </a:lnTo>
                <a:lnTo>
                  <a:pt x="476716" y="0"/>
                </a:lnTo>
                <a:close/>
              </a:path>
              <a:path w="582295" h="166369">
                <a:moveTo>
                  <a:pt x="105101" y="0"/>
                </a:moveTo>
                <a:lnTo>
                  <a:pt x="15510" y="21364"/>
                </a:lnTo>
                <a:lnTo>
                  <a:pt x="0" y="38329"/>
                </a:lnTo>
                <a:lnTo>
                  <a:pt x="372" y="46574"/>
                </a:lnTo>
                <a:lnTo>
                  <a:pt x="3940" y="54032"/>
                </a:lnTo>
                <a:lnTo>
                  <a:pt x="9876" y="59370"/>
                </a:lnTo>
                <a:lnTo>
                  <a:pt x="17372" y="62092"/>
                </a:lnTo>
                <a:lnTo>
                  <a:pt x="25619" y="61699"/>
                </a:lnTo>
                <a:lnTo>
                  <a:pt x="95127" y="44326"/>
                </a:lnTo>
                <a:lnTo>
                  <a:pt x="149672" y="44326"/>
                </a:lnTo>
                <a:lnTo>
                  <a:pt x="130231" y="21639"/>
                </a:lnTo>
                <a:lnTo>
                  <a:pt x="121047" y="9172"/>
                </a:lnTo>
                <a:lnTo>
                  <a:pt x="116694" y="4460"/>
                </a:lnTo>
                <a:lnTo>
                  <a:pt x="111241" y="1349"/>
                </a:lnTo>
                <a:lnTo>
                  <a:pt x="105101" y="0"/>
                </a:lnTo>
                <a:close/>
              </a:path>
              <a:path w="582295" h="166369">
                <a:moveTo>
                  <a:pt x="581550" y="44326"/>
                </a:moveTo>
                <a:lnTo>
                  <a:pt x="486706" y="44326"/>
                </a:lnTo>
                <a:lnTo>
                  <a:pt x="556238" y="61699"/>
                </a:lnTo>
                <a:lnTo>
                  <a:pt x="564469" y="62092"/>
                </a:lnTo>
                <a:lnTo>
                  <a:pt x="571962" y="59370"/>
                </a:lnTo>
                <a:lnTo>
                  <a:pt x="577896" y="54032"/>
                </a:lnTo>
                <a:lnTo>
                  <a:pt x="581448" y="46574"/>
                </a:lnTo>
                <a:lnTo>
                  <a:pt x="581550" y="44326"/>
                </a:lnTo>
                <a:close/>
              </a:path>
            </a:pathLst>
          </a:custGeom>
          <a:solidFill>
            <a:srgbClr val="4CBCD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object 33"/>
          <p:cNvSpPr/>
          <p:nvPr/>
        </p:nvSpPr>
        <p:spPr>
          <a:xfrm>
            <a:off x="8270541" y="5181905"/>
            <a:ext cx="270510" cy="499745"/>
          </a:xfrm>
          <a:custGeom>
            <a:avLst/>
            <a:gdLst/>
            <a:ahLst/>
            <a:cxnLst/>
            <a:rect l="l" t="t" r="r" b="b"/>
            <a:pathLst>
              <a:path w="270509" h="499744">
                <a:moveTo>
                  <a:pt x="83012" y="0"/>
                </a:moveTo>
                <a:lnTo>
                  <a:pt x="74908" y="1638"/>
                </a:lnTo>
                <a:lnTo>
                  <a:pt x="68296" y="6103"/>
                </a:lnTo>
                <a:lnTo>
                  <a:pt x="63842" y="12724"/>
                </a:lnTo>
                <a:lnTo>
                  <a:pt x="62210" y="20827"/>
                </a:lnTo>
                <a:lnTo>
                  <a:pt x="62210" y="83210"/>
                </a:lnTo>
                <a:lnTo>
                  <a:pt x="57874" y="171580"/>
                </a:lnTo>
                <a:lnTo>
                  <a:pt x="47537" y="243979"/>
                </a:lnTo>
                <a:lnTo>
                  <a:pt x="35203" y="298300"/>
                </a:lnTo>
                <a:lnTo>
                  <a:pt x="20566" y="344284"/>
                </a:lnTo>
                <a:lnTo>
                  <a:pt x="13488" y="360444"/>
                </a:lnTo>
                <a:lnTo>
                  <a:pt x="3796" y="391709"/>
                </a:lnTo>
                <a:lnTo>
                  <a:pt x="0" y="429855"/>
                </a:lnTo>
                <a:lnTo>
                  <a:pt x="10610" y="466661"/>
                </a:lnTo>
                <a:lnTo>
                  <a:pt x="53613" y="496145"/>
                </a:lnTo>
                <a:lnTo>
                  <a:pt x="80764" y="499135"/>
                </a:lnTo>
                <a:lnTo>
                  <a:pt x="249357" y="499135"/>
                </a:lnTo>
                <a:lnTo>
                  <a:pt x="257451" y="497501"/>
                </a:lnTo>
                <a:lnTo>
                  <a:pt x="264063" y="493044"/>
                </a:lnTo>
                <a:lnTo>
                  <a:pt x="268524" y="486432"/>
                </a:lnTo>
                <a:lnTo>
                  <a:pt x="270159" y="478332"/>
                </a:lnTo>
                <a:lnTo>
                  <a:pt x="268524" y="470242"/>
                </a:lnTo>
                <a:lnTo>
                  <a:pt x="264063" y="463638"/>
                </a:lnTo>
                <a:lnTo>
                  <a:pt x="257451" y="459187"/>
                </a:lnTo>
                <a:lnTo>
                  <a:pt x="249357" y="457555"/>
                </a:lnTo>
                <a:lnTo>
                  <a:pt x="80764" y="457555"/>
                </a:lnTo>
                <a:lnTo>
                  <a:pt x="68538" y="456753"/>
                </a:lnTo>
                <a:lnTo>
                  <a:pt x="58646" y="454356"/>
                </a:lnTo>
                <a:lnTo>
                  <a:pt x="51123" y="450381"/>
                </a:lnTo>
                <a:lnTo>
                  <a:pt x="46004" y="444842"/>
                </a:lnTo>
                <a:lnTo>
                  <a:pt x="41453" y="426326"/>
                </a:lnTo>
                <a:lnTo>
                  <a:pt x="43999" y="403209"/>
                </a:lnTo>
                <a:lnTo>
                  <a:pt x="50625" y="380106"/>
                </a:lnTo>
                <a:lnTo>
                  <a:pt x="58311" y="361632"/>
                </a:lnTo>
                <a:lnTo>
                  <a:pt x="62328" y="351198"/>
                </a:lnTo>
                <a:lnTo>
                  <a:pt x="81750" y="284019"/>
                </a:lnTo>
                <a:lnTo>
                  <a:pt x="92414" y="229372"/>
                </a:lnTo>
                <a:lnTo>
                  <a:pt x="100550" y="162086"/>
                </a:lnTo>
                <a:lnTo>
                  <a:pt x="103789" y="83210"/>
                </a:lnTo>
                <a:lnTo>
                  <a:pt x="103789" y="20827"/>
                </a:lnTo>
                <a:lnTo>
                  <a:pt x="102154" y="12724"/>
                </a:lnTo>
                <a:lnTo>
                  <a:pt x="97697" y="6103"/>
                </a:lnTo>
                <a:lnTo>
                  <a:pt x="91091" y="1638"/>
                </a:lnTo>
                <a:lnTo>
                  <a:pt x="83012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object 34"/>
          <p:cNvSpPr/>
          <p:nvPr/>
        </p:nvSpPr>
        <p:spPr>
          <a:xfrm>
            <a:off x="8332751" y="4724400"/>
            <a:ext cx="831850" cy="416559"/>
          </a:xfrm>
          <a:custGeom>
            <a:avLst/>
            <a:gdLst/>
            <a:ahLst/>
            <a:cxnLst/>
            <a:rect l="l" t="t" r="r" b="b"/>
            <a:pathLst>
              <a:path w="831850" h="416560">
                <a:moveTo>
                  <a:pt x="665467" y="0"/>
                </a:moveTo>
                <a:lnTo>
                  <a:pt x="187147" y="0"/>
                </a:lnTo>
                <a:lnTo>
                  <a:pt x="136238" y="6454"/>
                </a:lnTo>
                <a:lnTo>
                  <a:pt x="91208" y="24813"/>
                </a:lnTo>
                <a:lnTo>
                  <a:pt x="53563" y="53571"/>
                </a:lnTo>
                <a:lnTo>
                  <a:pt x="24810" y="91221"/>
                </a:lnTo>
                <a:lnTo>
                  <a:pt x="6453" y="136257"/>
                </a:lnTo>
                <a:lnTo>
                  <a:pt x="0" y="187172"/>
                </a:lnTo>
                <a:lnTo>
                  <a:pt x="0" y="395135"/>
                </a:lnTo>
                <a:lnTo>
                  <a:pt x="1632" y="403223"/>
                </a:lnTo>
                <a:lnTo>
                  <a:pt x="6084" y="409836"/>
                </a:lnTo>
                <a:lnTo>
                  <a:pt x="12692" y="414299"/>
                </a:lnTo>
                <a:lnTo>
                  <a:pt x="20789" y="415937"/>
                </a:lnTo>
                <a:lnTo>
                  <a:pt x="811047" y="415937"/>
                </a:lnTo>
                <a:lnTo>
                  <a:pt x="819146" y="414299"/>
                </a:lnTo>
                <a:lnTo>
                  <a:pt x="825758" y="409836"/>
                </a:lnTo>
                <a:lnTo>
                  <a:pt x="830215" y="403223"/>
                </a:lnTo>
                <a:lnTo>
                  <a:pt x="831850" y="395135"/>
                </a:lnTo>
                <a:lnTo>
                  <a:pt x="831850" y="374345"/>
                </a:lnTo>
                <a:lnTo>
                  <a:pt x="41567" y="374345"/>
                </a:lnTo>
                <a:lnTo>
                  <a:pt x="41567" y="187172"/>
                </a:lnTo>
                <a:lnTo>
                  <a:pt x="48609" y="139635"/>
                </a:lnTo>
                <a:lnTo>
                  <a:pt x="68517" y="99482"/>
                </a:lnTo>
                <a:lnTo>
                  <a:pt x="99462" y="68539"/>
                </a:lnTo>
                <a:lnTo>
                  <a:pt x="139615" y="48633"/>
                </a:lnTo>
                <a:lnTo>
                  <a:pt x="187147" y="41592"/>
                </a:lnTo>
                <a:lnTo>
                  <a:pt x="775401" y="41592"/>
                </a:lnTo>
                <a:lnTo>
                  <a:pt x="753522" y="23256"/>
                </a:lnTo>
                <a:lnTo>
                  <a:pt x="712884" y="5967"/>
                </a:lnTo>
                <a:lnTo>
                  <a:pt x="665467" y="0"/>
                </a:lnTo>
                <a:close/>
              </a:path>
              <a:path w="831850" h="416560">
                <a:moveTo>
                  <a:pt x="775401" y="41592"/>
                </a:moveTo>
                <a:lnTo>
                  <a:pt x="665467" y="41592"/>
                </a:lnTo>
                <a:lnTo>
                  <a:pt x="713777" y="49976"/>
                </a:lnTo>
                <a:lnTo>
                  <a:pt x="749142" y="72566"/>
                </a:lnTo>
                <a:lnTo>
                  <a:pt x="772830" y="105522"/>
                </a:lnTo>
                <a:lnTo>
                  <a:pt x="786112" y="145005"/>
                </a:lnTo>
                <a:lnTo>
                  <a:pt x="790257" y="187172"/>
                </a:lnTo>
                <a:lnTo>
                  <a:pt x="790257" y="374345"/>
                </a:lnTo>
                <a:lnTo>
                  <a:pt x="831850" y="374345"/>
                </a:lnTo>
                <a:lnTo>
                  <a:pt x="831850" y="187172"/>
                </a:lnTo>
                <a:lnTo>
                  <a:pt x="826543" y="133823"/>
                </a:lnTo>
                <a:lnTo>
                  <a:pt x="811172" y="88106"/>
                </a:lnTo>
                <a:lnTo>
                  <a:pt x="786558" y="50942"/>
                </a:lnTo>
                <a:lnTo>
                  <a:pt x="775401" y="41592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object 35"/>
          <p:cNvSpPr/>
          <p:nvPr/>
        </p:nvSpPr>
        <p:spPr>
          <a:xfrm>
            <a:off x="8665492" y="4849190"/>
            <a:ext cx="166370" cy="166370"/>
          </a:xfrm>
          <a:custGeom>
            <a:avLst/>
            <a:gdLst/>
            <a:ahLst/>
            <a:cxnLst/>
            <a:rect l="l" t="t" r="r" b="b"/>
            <a:pathLst>
              <a:path w="166370" h="166369">
                <a:moveTo>
                  <a:pt x="103974" y="103974"/>
                </a:moveTo>
                <a:lnTo>
                  <a:pt x="62382" y="103974"/>
                </a:lnTo>
                <a:lnTo>
                  <a:pt x="62382" y="145554"/>
                </a:lnTo>
                <a:lnTo>
                  <a:pt x="64018" y="153648"/>
                </a:lnTo>
                <a:lnTo>
                  <a:pt x="68479" y="160261"/>
                </a:lnTo>
                <a:lnTo>
                  <a:pt x="75096" y="164721"/>
                </a:lnTo>
                <a:lnTo>
                  <a:pt x="83197" y="166357"/>
                </a:lnTo>
                <a:lnTo>
                  <a:pt x="91276" y="164721"/>
                </a:lnTo>
                <a:lnTo>
                  <a:pt x="97882" y="160261"/>
                </a:lnTo>
                <a:lnTo>
                  <a:pt x="102339" y="153648"/>
                </a:lnTo>
                <a:lnTo>
                  <a:pt x="103974" y="145554"/>
                </a:lnTo>
                <a:lnTo>
                  <a:pt x="103974" y="103974"/>
                </a:lnTo>
                <a:close/>
              </a:path>
              <a:path w="166370" h="166369">
                <a:moveTo>
                  <a:pt x="145567" y="62382"/>
                </a:moveTo>
                <a:lnTo>
                  <a:pt x="20802" y="62382"/>
                </a:lnTo>
                <a:lnTo>
                  <a:pt x="12703" y="64016"/>
                </a:lnTo>
                <a:lnTo>
                  <a:pt x="6091" y="68472"/>
                </a:lnTo>
                <a:lnTo>
                  <a:pt x="1634" y="75080"/>
                </a:lnTo>
                <a:lnTo>
                  <a:pt x="0" y="83172"/>
                </a:lnTo>
                <a:lnTo>
                  <a:pt x="1634" y="91266"/>
                </a:lnTo>
                <a:lnTo>
                  <a:pt x="6091" y="97878"/>
                </a:lnTo>
                <a:lnTo>
                  <a:pt x="12703" y="102338"/>
                </a:lnTo>
                <a:lnTo>
                  <a:pt x="20802" y="103974"/>
                </a:lnTo>
                <a:lnTo>
                  <a:pt x="145567" y="103974"/>
                </a:lnTo>
                <a:lnTo>
                  <a:pt x="153664" y="102338"/>
                </a:lnTo>
                <a:lnTo>
                  <a:pt x="160272" y="97878"/>
                </a:lnTo>
                <a:lnTo>
                  <a:pt x="164725" y="91266"/>
                </a:lnTo>
                <a:lnTo>
                  <a:pt x="166357" y="83172"/>
                </a:lnTo>
                <a:lnTo>
                  <a:pt x="164725" y="75080"/>
                </a:lnTo>
                <a:lnTo>
                  <a:pt x="160272" y="68472"/>
                </a:lnTo>
                <a:lnTo>
                  <a:pt x="153664" y="64016"/>
                </a:lnTo>
                <a:lnTo>
                  <a:pt x="145567" y="62382"/>
                </a:lnTo>
                <a:close/>
              </a:path>
              <a:path w="166370" h="166369">
                <a:moveTo>
                  <a:pt x="83197" y="0"/>
                </a:moveTo>
                <a:lnTo>
                  <a:pt x="75096" y="1632"/>
                </a:lnTo>
                <a:lnTo>
                  <a:pt x="68479" y="6086"/>
                </a:lnTo>
                <a:lnTo>
                  <a:pt x="64018" y="12698"/>
                </a:lnTo>
                <a:lnTo>
                  <a:pt x="62382" y="20802"/>
                </a:lnTo>
                <a:lnTo>
                  <a:pt x="62382" y="62382"/>
                </a:lnTo>
                <a:lnTo>
                  <a:pt x="103974" y="62382"/>
                </a:lnTo>
                <a:lnTo>
                  <a:pt x="103974" y="20802"/>
                </a:lnTo>
                <a:lnTo>
                  <a:pt x="102339" y="12698"/>
                </a:lnTo>
                <a:lnTo>
                  <a:pt x="97882" y="6086"/>
                </a:lnTo>
                <a:lnTo>
                  <a:pt x="91276" y="1632"/>
                </a:lnTo>
                <a:lnTo>
                  <a:pt x="83197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bject 2"/>
          <p:cNvSpPr/>
          <p:nvPr/>
        </p:nvSpPr>
        <p:spPr>
          <a:xfrm>
            <a:off x="304800" y="6192901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50"/>
                </a:lnTo>
                <a:lnTo>
                  <a:pt x="5783" y="5781"/>
                </a:lnTo>
                <a:lnTo>
                  <a:pt x="1551" y="12065"/>
                </a:lnTo>
                <a:lnTo>
                  <a:pt x="0" y="19773"/>
                </a:lnTo>
                <a:lnTo>
                  <a:pt x="0" y="929385"/>
                </a:lnTo>
                <a:lnTo>
                  <a:pt x="1551" y="937083"/>
                </a:lnTo>
                <a:lnTo>
                  <a:pt x="5783" y="943368"/>
                </a:lnTo>
                <a:lnTo>
                  <a:pt x="12060" y="947606"/>
                </a:lnTo>
                <a:lnTo>
                  <a:pt x="19748" y="949159"/>
                </a:lnTo>
                <a:lnTo>
                  <a:pt x="692073" y="949159"/>
                </a:lnTo>
                <a:lnTo>
                  <a:pt x="699785" y="947606"/>
                </a:lnTo>
                <a:lnTo>
                  <a:pt x="706078" y="943368"/>
                </a:lnTo>
                <a:lnTo>
                  <a:pt x="710318" y="937083"/>
                </a:lnTo>
                <a:lnTo>
                  <a:pt x="711873" y="929385"/>
                </a:lnTo>
                <a:lnTo>
                  <a:pt x="711873" y="235838"/>
                </a:lnTo>
                <a:lnTo>
                  <a:pt x="710209" y="231355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bject 3"/>
          <p:cNvSpPr/>
          <p:nvPr/>
        </p:nvSpPr>
        <p:spPr>
          <a:xfrm>
            <a:off x="818930" y="6192913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5"/>
                </a:lnTo>
                <a:lnTo>
                  <a:pt x="5781" y="231500"/>
                </a:lnTo>
                <a:lnTo>
                  <a:pt x="12065" y="235734"/>
                </a:lnTo>
                <a:lnTo>
                  <a:pt x="19773" y="237286"/>
                </a:lnTo>
                <a:lnTo>
                  <a:pt x="197739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bject 4"/>
          <p:cNvSpPr txBox="1"/>
          <p:nvPr/>
        </p:nvSpPr>
        <p:spPr>
          <a:xfrm>
            <a:off x="395874" y="6401269"/>
            <a:ext cx="546100" cy="645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2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object 5"/>
          <p:cNvSpPr/>
          <p:nvPr/>
        </p:nvSpPr>
        <p:spPr>
          <a:xfrm>
            <a:off x="337464" y="1752600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23" y="0"/>
                </a:lnTo>
                <a:lnTo>
                  <a:pt x="12044" y="1549"/>
                </a:lnTo>
                <a:lnTo>
                  <a:pt x="5775" y="5780"/>
                </a:lnTo>
                <a:lnTo>
                  <a:pt x="1549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49" y="937085"/>
                </a:lnTo>
                <a:lnTo>
                  <a:pt x="5775" y="943378"/>
                </a:lnTo>
                <a:lnTo>
                  <a:pt x="12044" y="947618"/>
                </a:lnTo>
                <a:lnTo>
                  <a:pt x="19723" y="949172"/>
                </a:lnTo>
                <a:lnTo>
                  <a:pt x="692048" y="949172"/>
                </a:lnTo>
                <a:lnTo>
                  <a:pt x="699762" y="947618"/>
                </a:lnTo>
                <a:lnTo>
                  <a:pt x="706059" y="943378"/>
                </a:lnTo>
                <a:lnTo>
                  <a:pt x="710304" y="937085"/>
                </a:lnTo>
                <a:lnTo>
                  <a:pt x="711860" y="929373"/>
                </a:lnTo>
                <a:lnTo>
                  <a:pt x="711860" y="235838"/>
                </a:lnTo>
                <a:lnTo>
                  <a:pt x="710184" y="231355"/>
                </a:lnTo>
                <a:lnTo>
                  <a:pt x="707161" y="227749"/>
                </a:lnTo>
                <a:lnTo>
                  <a:pt x="516699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bject 6"/>
          <p:cNvSpPr/>
          <p:nvPr/>
        </p:nvSpPr>
        <p:spPr>
          <a:xfrm>
            <a:off x="851582" y="1752600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9"/>
                </a:lnTo>
                <a:lnTo>
                  <a:pt x="5781" y="231513"/>
                </a:lnTo>
                <a:lnTo>
                  <a:pt x="12065" y="235756"/>
                </a:lnTo>
                <a:lnTo>
                  <a:pt x="19773" y="237312"/>
                </a:lnTo>
                <a:lnTo>
                  <a:pt x="197738" y="237312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object 7"/>
          <p:cNvSpPr txBox="1"/>
          <p:nvPr/>
        </p:nvSpPr>
        <p:spPr>
          <a:xfrm>
            <a:off x="428525" y="1960969"/>
            <a:ext cx="546100" cy="645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2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object 14"/>
          <p:cNvSpPr/>
          <p:nvPr/>
        </p:nvSpPr>
        <p:spPr>
          <a:xfrm>
            <a:off x="0" y="7620965"/>
            <a:ext cx="10058400" cy="151765"/>
          </a:xfrm>
          <a:custGeom>
            <a:avLst/>
            <a:gdLst/>
            <a:ahLst/>
            <a:cxnLst/>
            <a:rect l="l" t="t" r="r" b="b"/>
            <a:pathLst>
              <a:path w="10058400" h="151765">
                <a:moveTo>
                  <a:pt x="0" y="151434"/>
                </a:moveTo>
                <a:lnTo>
                  <a:pt x="0" y="0"/>
                </a:lnTo>
                <a:lnTo>
                  <a:pt x="10058399" y="0"/>
                </a:lnTo>
                <a:lnTo>
                  <a:pt x="10058400" y="151434"/>
                </a:lnTo>
                <a:lnTo>
                  <a:pt x="0" y="151434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157" name="156 Rectángulo"/>
          <p:cNvSpPr/>
          <p:nvPr/>
        </p:nvSpPr>
        <p:spPr>
          <a:xfrm>
            <a:off x="4896898" y="6019800"/>
            <a:ext cx="21897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H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BENEFICIO DIRECTO A</a:t>
            </a:r>
            <a:endParaRPr lang="es-ES" sz="1400" b="1" dirty="0">
              <a:solidFill>
                <a:srgbClr val="002060"/>
              </a:solidFill>
            </a:endParaRPr>
          </a:p>
        </p:txBody>
      </p:sp>
      <p:sp>
        <p:nvSpPr>
          <p:cNvPr id="158" name="157 Rectángulo"/>
          <p:cNvSpPr/>
          <p:nvPr/>
        </p:nvSpPr>
        <p:spPr>
          <a:xfrm>
            <a:off x="5444460" y="7159823"/>
            <a:ext cx="11849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H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PERSONAS</a:t>
            </a:r>
            <a:endParaRPr lang="es-ES" sz="1400" b="1" dirty="0">
              <a:solidFill>
                <a:srgbClr val="002060"/>
              </a:solidFill>
            </a:endParaRPr>
          </a:p>
        </p:txBody>
      </p:sp>
      <p:sp>
        <p:nvSpPr>
          <p:cNvPr id="162" name="161 Rectángulo"/>
          <p:cNvSpPr/>
          <p:nvPr/>
        </p:nvSpPr>
        <p:spPr>
          <a:xfrm>
            <a:off x="1219200" y="3200400"/>
            <a:ext cx="434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 CENTRO DE DIAGNÓSTICO DE IMÁGENES BIOMÉDICAS, INVESTIGACIÓN Y REHABILITACIÓN (</a:t>
            </a:r>
            <a:r>
              <a:rPr lang="es-MX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CDIBIR</a:t>
            </a:r>
            <a:r>
              <a:rPr lang="es-MX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), DESDE…</a:t>
            </a:r>
          </a:p>
        </p:txBody>
      </p:sp>
      <p:sp>
        <p:nvSpPr>
          <p:cNvPr id="166" name="165 Rectángulo"/>
          <p:cNvSpPr/>
          <p:nvPr/>
        </p:nvSpPr>
        <p:spPr>
          <a:xfrm>
            <a:off x="6172200" y="4114800"/>
            <a:ext cx="1524000" cy="30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PACIENTES</a:t>
            </a:r>
          </a:p>
        </p:txBody>
      </p:sp>
      <p:sp>
        <p:nvSpPr>
          <p:cNvPr id="167" name="166 Rectángulo"/>
          <p:cNvSpPr/>
          <p:nvPr/>
        </p:nvSpPr>
        <p:spPr>
          <a:xfrm>
            <a:off x="5638800" y="289560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ATENCIÓN MÉDICA EN REHABILITACIÓN A </a:t>
            </a:r>
            <a:endParaRPr lang="es-ES" sz="1400" b="1" dirty="0"/>
          </a:p>
        </p:txBody>
      </p:sp>
      <p:sp>
        <p:nvSpPr>
          <p:cNvPr id="168" name="167 Rectángulo"/>
          <p:cNvSpPr/>
          <p:nvPr/>
        </p:nvSpPr>
        <p:spPr>
          <a:xfrm>
            <a:off x="1220498" y="4363998"/>
            <a:ext cx="4038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EXÁMENES DE IMÁGENES BIOMÉDICAS A 11,300 PACIENTES DESDE EL 2004 </a:t>
            </a:r>
            <a:r>
              <a:rPr lang="es-MX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 </a:t>
            </a:r>
            <a:r>
              <a:rPr lang="es-MX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3,000 PACIENTES DE COVID-19, EN EL AÑO 2020.</a:t>
            </a:r>
            <a:endParaRPr lang="es-ES" sz="1800" dirty="0"/>
          </a:p>
        </p:txBody>
      </p:sp>
      <p:sp>
        <p:nvSpPr>
          <p:cNvPr id="169" name="object 24"/>
          <p:cNvSpPr txBox="1">
            <a:spLocks/>
          </p:cNvSpPr>
          <p:nvPr/>
        </p:nvSpPr>
        <p:spPr>
          <a:xfrm>
            <a:off x="5715000" y="3276600"/>
            <a:ext cx="2330207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/>
            <a:r>
              <a:rPr lang="es-HN" sz="5700" b="1" kern="0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24,000</a:t>
            </a:r>
            <a:endParaRPr lang="es-HN" sz="5700" b="1" kern="0" spc="-15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object 5"/>
          <p:cNvSpPr/>
          <p:nvPr/>
        </p:nvSpPr>
        <p:spPr>
          <a:xfrm>
            <a:off x="304800" y="4648200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23" y="0"/>
                </a:lnTo>
                <a:lnTo>
                  <a:pt x="12044" y="1549"/>
                </a:lnTo>
                <a:lnTo>
                  <a:pt x="5775" y="5780"/>
                </a:lnTo>
                <a:lnTo>
                  <a:pt x="1549" y="12060"/>
                </a:lnTo>
                <a:lnTo>
                  <a:pt x="0" y="19761"/>
                </a:lnTo>
                <a:lnTo>
                  <a:pt x="0" y="929373"/>
                </a:lnTo>
                <a:lnTo>
                  <a:pt x="1549" y="937085"/>
                </a:lnTo>
                <a:lnTo>
                  <a:pt x="5775" y="943378"/>
                </a:lnTo>
                <a:lnTo>
                  <a:pt x="12044" y="947618"/>
                </a:lnTo>
                <a:lnTo>
                  <a:pt x="19723" y="949172"/>
                </a:lnTo>
                <a:lnTo>
                  <a:pt x="692048" y="949172"/>
                </a:lnTo>
                <a:lnTo>
                  <a:pt x="699762" y="947618"/>
                </a:lnTo>
                <a:lnTo>
                  <a:pt x="706059" y="943378"/>
                </a:lnTo>
                <a:lnTo>
                  <a:pt x="710304" y="937085"/>
                </a:lnTo>
                <a:lnTo>
                  <a:pt x="711860" y="929373"/>
                </a:lnTo>
                <a:lnTo>
                  <a:pt x="711860" y="235838"/>
                </a:lnTo>
                <a:lnTo>
                  <a:pt x="710184" y="231355"/>
                </a:lnTo>
                <a:lnTo>
                  <a:pt x="707161" y="227749"/>
                </a:lnTo>
                <a:lnTo>
                  <a:pt x="516699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003976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object 6"/>
          <p:cNvSpPr/>
          <p:nvPr/>
        </p:nvSpPr>
        <p:spPr>
          <a:xfrm>
            <a:off x="818918" y="4648200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9"/>
                </a:lnTo>
                <a:lnTo>
                  <a:pt x="5781" y="231513"/>
                </a:lnTo>
                <a:lnTo>
                  <a:pt x="12065" y="235756"/>
                </a:lnTo>
                <a:lnTo>
                  <a:pt x="19773" y="237312"/>
                </a:lnTo>
                <a:lnTo>
                  <a:pt x="197738" y="237312"/>
                </a:lnTo>
                <a:lnTo>
                  <a:pt x="0" y="0"/>
                </a:lnTo>
                <a:close/>
              </a:path>
            </a:pathLst>
          </a:custGeom>
          <a:solidFill>
            <a:srgbClr val="009FE3">
              <a:alpha val="349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object 7"/>
          <p:cNvSpPr txBox="1"/>
          <p:nvPr/>
        </p:nvSpPr>
        <p:spPr>
          <a:xfrm>
            <a:off x="395861" y="4856569"/>
            <a:ext cx="546100" cy="645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2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object 24"/>
          <p:cNvSpPr txBox="1">
            <a:spLocks/>
          </p:cNvSpPr>
          <p:nvPr/>
        </p:nvSpPr>
        <p:spPr>
          <a:xfrm>
            <a:off x="5715000" y="4761637"/>
            <a:ext cx="2330207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/>
            <a:r>
              <a:rPr lang="es-HN" sz="5700" b="1" kern="0" spc="-150" dirty="0">
                <a:solidFill>
                  <a:srgbClr val="0039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11,600</a:t>
            </a:r>
            <a:endParaRPr lang="es-HN" sz="5700" b="1" kern="0" spc="-15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173 Rectángulo"/>
          <p:cNvSpPr/>
          <p:nvPr/>
        </p:nvSpPr>
        <p:spPr>
          <a:xfrm>
            <a:off x="6324600" y="5559623"/>
            <a:ext cx="1200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PACIENTES</a:t>
            </a:r>
            <a:endParaRPr lang="es-ES" sz="1400" b="1" dirty="0"/>
          </a:p>
        </p:txBody>
      </p:sp>
      <p:sp>
        <p:nvSpPr>
          <p:cNvPr id="175" name="object 2"/>
          <p:cNvSpPr/>
          <p:nvPr/>
        </p:nvSpPr>
        <p:spPr>
          <a:xfrm>
            <a:off x="304800" y="3124200"/>
            <a:ext cx="712470" cy="949325"/>
          </a:xfrm>
          <a:custGeom>
            <a:avLst/>
            <a:gdLst/>
            <a:ahLst/>
            <a:cxnLst/>
            <a:rect l="l" t="t" r="r" b="b"/>
            <a:pathLst>
              <a:path w="712469" h="949325">
                <a:moveTo>
                  <a:pt x="511175" y="0"/>
                </a:moveTo>
                <a:lnTo>
                  <a:pt x="19748" y="0"/>
                </a:lnTo>
                <a:lnTo>
                  <a:pt x="12060" y="1550"/>
                </a:lnTo>
                <a:lnTo>
                  <a:pt x="5783" y="5781"/>
                </a:lnTo>
                <a:lnTo>
                  <a:pt x="1551" y="12065"/>
                </a:lnTo>
                <a:lnTo>
                  <a:pt x="0" y="19773"/>
                </a:lnTo>
                <a:lnTo>
                  <a:pt x="0" y="929385"/>
                </a:lnTo>
                <a:lnTo>
                  <a:pt x="1551" y="937083"/>
                </a:lnTo>
                <a:lnTo>
                  <a:pt x="5783" y="943368"/>
                </a:lnTo>
                <a:lnTo>
                  <a:pt x="12060" y="947606"/>
                </a:lnTo>
                <a:lnTo>
                  <a:pt x="19748" y="949159"/>
                </a:lnTo>
                <a:lnTo>
                  <a:pt x="692073" y="949159"/>
                </a:lnTo>
                <a:lnTo>
                  <a:pt x="699785" y="947606"/>
                </a:lnTo>
                <a:lnTo>
                  <a:pt x="706078" y="943368"/>
                </a:lnTo>
                <a:lnTo>
                  <a:pt x="710318" y="937083"/>
                </a:lnTo>
                <a:lnTo>
                  <a:pt x="711873" y="929385"/>
                </a:lnTo>
                <a:lnTo>
                  <a:pt x="711873" y="235838"/>
                </a:lnTo>
                <a:lnTo>
                  <a:pt x="710209" y="231355"/>
                </a:lnTo>
                <a:lnTo>
                  <a:pt x="516712" y="2552"/>
                </a:lnTo>
                <a:lnTo>
                  <a:pt x="511175" y="0"/>
                </a:lnTo>
                <a:close/>
              </a:path>
            </a:pathLst>
          </a:custGeom>
          <a:solidFill>
            <a:srgbClr val="FFC20E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object 3"/>
          <p:cNvSpPr/>
          <p:nvPr/>
        </p:nvSpPr>
        <p:spPr>
          <a:xfrm>
            <a:off x="818930" y="3124212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19" h="237489">
                <a:moveTo>
                  <a:pt x="0" y="0"/>
                </a:moveTo>
                <a:lnTo>
                  <a:pt x="0" y="217512"/>
                </a:lnTo>
                <a:lnTo>
                  <a:pt x="1550" y="225215"/>
                </a:lnTo>
                <a:lnTo>
                  <a:pt x="5781" y="231500"/>
                </a:lnTo>
                <a:lnTo>
                  <a:pt x="12065" y="235734"/>
                </a:lnTo>
                <a:lnTo>
                  <a:pt x="19773" y="237286"/>
                </a:lnTo>
                <a:lnTo>
                  <a:pt x="197739" y="237286"/>
                </a:lnTo>
                <a:lnTo>
                  <a:pt x="0" y="0"/>
                </a:lnTo>
                <a:close/>
              </a:path>
            </a:pathLst>
          </a:custGeom>
          <a:solidFill>
            <a:srgbClr val="F7941E">
              <a:alpha val="34999"/>
            </a:srgbClr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object 4"/>
          <p:cNvSpPr txBox="1"/>
          <p:nvPr/>
        </p:nvSpPr>
        <p:spPr>
          <a:xfrm>
            <a:off x="395874" y="3332568"/>
            <a:ext cx="546100" cy="645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HN" sz="4200" b="1" spc="-2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object 8"/>
          <p:cNvSpPr/>
          <p:nvPr/>
        </p:nvSpPr>
        <p:spPr>
          <a:xfrm>
            <a:off x="8940800" y="2457246"/>
            <a:ext cx="346075" cy="345440"/>
          </a:xfrm>
          <a:custGeom>
            <a:avLst/>
            <a:gdLst/>
            <a:ahLst/>
            <a:cxnLst/>
            <a:rect l="l" t="t" r="r" b="b"/>
            <a:pathLst>
              <a:path w="346075" h="345439">
                <a:moveTo>
                  <a:pt x="172542" y="0"/>
                </a:moveTo>
                <a:lnTo>
                  <a:pt x="126706" y="6170"/>
                </a:lnTo>
                <a:lnTo>
                  <a:pt x="85498" y="23580"/>
                </a:lnTo>
                <a:lnTo>
                  <a:pt x="50571" y="50574"/>
                </a:lnTo>
                <a:lnTo>
                  <a:pt x="23577" y="85500"/>
                </a:lnTo>
                <a:lnTo>
                  <a:pt x="6169" y="126703"/>
                </a:lnTo>
                <a:lnTo>
                  <a:pt x="0" y="172529"/>
                </a:lnTo>
                <a:lnTo>
                  <a:pt x="6169" y="218391"/>
                </a:lnTo>
                <a:lnTo>
                  <a:pt x="23577" y="259603"/>
                </a:lnTo>
                <a:lnTo>
                  <a:pt x="50571" y="294522"/>
                </a:lnTo>
                <a:lnTo>
                  <a:pt x="85498" y="321501"/>
                </a:lnTo>
                <a:lnTo>
                  <a:pt x="126706" y="338895"/>
                </a:lnTo>
                <a:lnTo>
                  <a:pt x="172542" y="345059"/>
                </a:lnTo>
                <a:lnTo>
                  <a:pt x="218409" y="338895"/>
                </a:lnTo>
                <a:lnTo>
                  <a:pt x="259705" y="321501"/>
                </a:lnTo>
                <a:lnTo>
                  <a:pt x="294749" y="294522"/>
                </a:lnTo>
                <a:lnTo>
                  <a:pt x="321861" y="259603"/>
                </a:lnTo>
                <a:lnTo>
                  <a:pt x="339360" y="218391"/>
                </a:lnTo>
                <a:lnTo>
                  <a:pt x="345567" y="172529"/>
                </a:lnTo>
                <a:lnTo>
                  <a:pt x="339360" y="126703"/>
                </a:lnTo>
                <a:lnTo>
                  <a:pt x="321861" y="85500"/>
                </a:lnTo>
                <a:lnTo>
                  <a:pt x="294749" y="50574"/>
                </a:lnTo>
                <a:lnTo>
                  <a:pt x="259705" y="23580"/>
                </a:lnTo>
                <a:lnTo>
                  <a:pt x="218409" y="6170"/>
                </a:lnTo>
                <a:lnTo>
                  <a:pt x="17254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CuadroTexto 139"/>
          <p:cNvSpPr txBox="1"/>
          <p:nvPr/>
        </p:nvSpPr>
        <p:spPr>
          <a:xfrm>
            <a:off x="0" y="750964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solidFill>
                  <a:schemeClr val="bg1"/>
                </a:solidFill>
              </a:rPr>
              <a:t>https://www.unah.edu.hn/</a:t>
            </a:r>
          </a:p>
        </p:txBody>
      </p:sp>
      <p:sp>
        <p:nvSpPr>
          <p:cNvPr id="141" name="166 Rectángulo">
            <a:extLst>
              <a:ext uri="{FF2B5EF4-FFF2-40B4-BE49-F238E27FC236}">
                <a16:creationId xmlns:a16="http://schemas.microsoft.com/office/drawing/2014/main" id="{148D14A0-265C-42E1-A4C0-834B6F558A88}"/>
              </a:ext>
            </a:extLst>
          </p:cNvPr>
          <p:cNvSpPr/>
          <p:nvPr/>
        </p:nvSpPr>
        <p:spPr>
          <a:xfrm>
            <a:off x="5638800" y="4518215"/>
            <a:ext cx="266700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H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TOMOGRAFÍA DE TÓRAX </a:t>
            </a:r>
            <a:endParaRPr lang="es-ES" sz="1400" b="1" dirty="0"/>
          </a:p>
        </p:txBody>
      </p:sp>
      <p:sp>
        <p:nvSpPr>
          <p:cNvPr id="142" name="157 Rectángulo">
            <a:extLst>
              <a:ext uri="{FF2B5EF4-FFF2-40B4-BE49-F238E27FC236}">
                <a16:creationId xmlns:a16="http://schemas.microsoft.com/office/drawing/2014/main" id="{B9492344-AE79-4AF1-872A-F8817AEC5BC7}"/>
              </a:ext>
            </a:extLst>
          </p:cNvPr>
          <p:cNvSpPr/>
          <p:nvPr/>
        </p:nvSpPr>
        <p:spPr>
          <a:xfrm>
            <a:off x="4724400" y="2587823"/>
            <a:ext cx="144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HN" sz="1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EN EL 2020</a:t>
            </a:r>
            <a:endParaRPr lang="es-ES" sz="1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496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2526</TotalTime>
  <Words>1876</Words>
  <Application>Microsoft Office PowerPoint</Application>
  <PresentationFormat>Personalizado</PresentationFormat>
  <Paragraphs>416</Paragraphs>
  <Slides>28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Nombre del expositor Fecha Lugar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LOGROS DE  LA UNAH</dc:title>
  <dc:creator>Armando Sarmiento</dc:creator>
  <cp:lastModifiedBy>Mario Barahona</cp:lastModifiedBy>
  <cp:revision>166</cp:revision>
  <cp:lastPrinted>2018-02-27T15:16:13Z</cp:lastPrinted>
  <dcterms:created xsi:type="dcterms:W3CDTF">2016-08-26T15:38:20Z</dcterms:created>
  <dcterms:modified xsi:type="dcterms:W3CDTF">2021-04-30T19:58:14Z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2016-08-26T00:00:00Z</vt:filetime>
  </property>
</Properties>
</file>