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H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64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944536-E214-9244-9369-45956EDF41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0663C2C-75EB-A642-8E1D-141EF6E1B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HN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441D69F-F8B9-B042-BC8B-D454F259F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710E6-749E-A84C-AFB4-2D0F2E45C742}" type="datetimeFigureOut">
              <a:rPr lang="es-HN" smtClean="0"/>
              <a:t>16/7/20</a:t>
            </a:fld>
            <a:endParaRPr lang="es-HN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0D6BBEA-FE5E-504B-96E6-9B692D24A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F44063-9AC1-F142-AE53-E55D02DB7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ACC38-3AA0-1C44-8EB7-949910E1B781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640060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27E02B-A309-D245-8B20-91CD9460F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24BD568-7445-7D49-9E7F-00D17C8444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25B00F6-170A-0E46-941E-863DF0044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710E6-749E-A84C-AFB4-2D0F2E45C742}" type="datetimeFigureOut">
              <a:rPr lang="es-HN" smtClean="0"/>
              <a:t>16/7/20</a:t>
            </a:fld>
            <a:endParaRPr lang="es-HN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1026FF2-507A-1045-9847-BF355208E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936FC2C-81C5-7644-9190-743082297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ACC38-3AA0-1C44-8EB7-949910E1B781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2206544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2C1B5A1-94C6-4240-9D6D-1B8C05726B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3F03683-9506-9642-B94A-6D295573C9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9BF67B5-96A7-2B45-A5C1-F6D32EAD4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710E6-749E-A84C-AFB4-2D0F2E45C742}" type="datetimeFigureOut">
              <a:rPr lang="es-HN" smtClean="0"/>
              <a:t>16/7/20</a:t>
            </a:fld>
            <a:endParaRPr lang="es-HN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5344D94-B5F7-4C4D-8C79-E7FF3B811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B488F3E-1563-6443-B5B5-B8D5F9E83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ACC38-3AA0-1C44-8EB7-949910E1B781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637091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D6A567-33B6-954E-BEFA-1454C4B6E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398CB46-00D0-6044-A168-D9DBDBB56B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BB83CEA-3F15-504D-BCA4-01162B080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710E6-749E-A84C-AFB4-2D0F2E45C742}" type="datetimeFigureOut">
              <a:rPr lang="es-HN" smtClean="0"/>
              <a:t>16/7/20</a:t>
            </a:fld>
            <a:endParaRPr lang="es-HN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01C3FE1-6117-C349-9809-8D5E525E5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707273A-58E2-904D-AFED-4B5A33E6A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ACC38-3AA0-1C44-8EB7-949910E1B781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780563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445113-B41B-5E44-BB6D-CFC8F8D53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53271B5-846B-7D4F-A966-BCB6D7CF91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273FFF-A4CB-9443-BDD7-9DDAE507D5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710E6-749E-A84C-AFB4-2D0F2E45C742}" type="datetimeFigureOut">
              <a:rPr lang="es-HN" smtClean="0"/>
              <a:t>16/7/20</a:t>
            </a:fld>
            <a:endParaRPr lang="es-HN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FD7DB80-793A-664A-A231-2BB486716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6D0930A-699C-9C46-8B75-1E7871C70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ACC38-3AA0-1C44-8EB7-949910E1B781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1957701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E43BB8-0DB3-B746-BA0D-74A2FA691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B64AA1F-16DB-674C-8EC8-2E6B7785ED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2056A4F-931B-FB4D-B077-C0CA06467F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EBAE07B-4A54-BD4A-9A81-C541D6A02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710E6-749E-A84C-AFB4-2D0F2E45C742}" type="datetimeFigureOut">
              <a:rPr lang="es-HN" smtClean="0"/>
              <a:t>16/7/20</a:t>
            </a:fld>
            <a:endParaRPr lang="es-HN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356986E-2A3C-B64B-9F33-4B28A786D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EBEAC4A-F713-6A4F-9A56-222A2A81B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ACC38-3AA0-1C44-8EB7-949910E1B781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735317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079D18-DE37-3C46-B1BC-7C6ED65EE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F3DE96C-00B4-454E-AD78-E6C6CCF00B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9372773-A108-054B-BBAE-A6E9F03FE2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42859B2-04CE-A641-B1EC-908DFE1640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32A3C0A-58D7-094B-AD7D-CB7E8654E9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440BC5E-92CA-FB4D-B06A-791E719CF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710E6-749E-A84C-AFB4-2D0F2E45C742}" type="datetimeFigureOut">
              <a:rPr lang="es-HN" smtClean="0"/>
              <a:t>16/7/20</a:t>
            </a:fld>
            <a:endParaRPr lang="es-HN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3A02DBC-FB87-A741-B419-1B729CB9F2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C5B7403-0866-B343-96E4-65E4DCA64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ACC38-3AA0-1C44-8EB7-949910E1B781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2200420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C11A16-9DA3-A54D-8886-5C5B6D697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404FCA2-B2B9-E844-A280-57FB25F78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710E6-749E-A84C-AFB4-2D0F2E45C742}" type="datetimeFigureOut">
              <a:rPr lang="es-HN" smtClean="0"/>
              <a:t>16/7/20</a:t>
            </a:fld>
            <a:endParaRPr lang="es-HN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0C9FCC8-6BC4-9841-87A8-073E65486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F93571F-B682-F442-9E36-3EDE4A012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ACC38-3AA0-1C44-8EB7-949910E1B781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2124814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E4365E0-21F0-EF42-9B1B-0B9E965A0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710E6-749E-A84C-AFB4-2D0F2E45C742}" type="datetimeFigureOut">
              <a:rPr lang="es-HN" smtClean="0"/>
              <a:t>16/7/20</a:t>
            </a:fld>
            <a:endParaRPr lang="es-HN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334D7DA-5914-C04C-9377-DC7F8B93C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D72389B-01B0-8540-B3F7-A69EE994A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ACC38-3AA0-1C44-8EB7-949910E1B781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2507299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D5B938-ADC9-A84B-9992-83FBE1D77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6F48071-02D7-7E4F-A9E1-A40E55D00D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E034AB3-F3FB-0641-B940-8016AB2C5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CE02C1D-6C62-7A44-9179-684C8A39F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710E6-749E-A84C-AFB4-2D0F2E45C742}" type="datetimeFigureOut">
              <a:rPr lang="es-HN" smtClean="0"/>
              <a:t>16/7/20</a:t>
            </a:fld>
            <a:endParaRPr lang="es-HN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9636C9B-9BDB-9E41-8A59-4D4004605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45EAD64-E894-ED4C-9236-BC9ABEB76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ACC38-3AA0-1C44-8EB7-949910E1B781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844705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A34617-3AB8-E048-B967-E0F0261A3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D42E946-0970-7245-A7FB-F60E8E2213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HN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F6071CD-62B2-DF41-9E02-9D4E7FBE6B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6038FE8-9894-EB45-A66D-5BB5DFFAD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710E6-749E-A84C-AFB4-2D0F2E45C742}" type="datetimeFigureOut">
              <a:rPr lang="es-HN" smtClean="0"/>
              <a:t>16/7/20</a:t>
            </a:fld>
            <a:endParaRPr lang="es-HN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3499176-31A9-AF44-901C-762522074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10035B5-C9B2-FF45-AB74-C1BB47572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ACC38-3AA0-1C44-8EB7-949910E1B781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371411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F356164-6D3C-9F48-9C7B-016B94F4C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F87B5F5-02AE-2042-815D-E3294507E6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1D3BAD6-61BB-4944-95C8-7C3D7745B7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710E6-749E-A84C-AFB4-2D0F2E45C742}" type="datetimeFigureOut">
              <a:rPr lang="es-HN" smtClean="0"/>
              <a:t>16/7/20</a:t>
            </a:fld>
            <a:endParaRPr lang="es-HN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332C237-42A1-B94C-8A38-C6D9BCF51B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HN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D670B65-F685-0A45-89A7-A13C36A217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EACC38-3AA0-1C44-8EB7-949910E1B781}" type="slidenum">
              <a:rPr lang="es-HN" smtClean="0"/>
              <a:t>‹Nº›</a:t>
            </a:fld>
            <a:endParaRPr lang="es-HN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DDD1A41-4D06-5248-A72F-A2AB16125E99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804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H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3D213A-FCF9-EF4C-8E99-F6AFEEC22C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1375" y="205483"/>
            <a:ext cx="4188431" cy="1394717"/>
          </a:xfrm>
        </p:spPr>
        <p:txBody>
          <a:bodyPr>
            <a:normAutofit/>
          </a:bodyPr>
          <a:lstStyle/>
          <a:p>
            <a:pPr algn="l"/>
            <a:endParaRPr lang="es-HN" sz="4000" dirty="0">
              <a:solidFill>
                <a:srgbClr val="FFCC00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9FD31D1-1E00-FB49-97C6-19640CA5F8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1375" y="1773238"/>
            <a:ext cx="4188431" cy="569270"/>
          </a:xfrm>
        </p:spPr>
        <p:txBody>
          <a:bodyPr>
            <a:normAutofit/>
          </a:bodyPr>
          <a:lstStyle/>
          <a:p>
            <a:pPr algn="l"/>
            <a:endParaRPr lang="es-HN" sz="1600" dirty="0">
              <a:solidFill>
                <a:srgbClr val="FFCC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962319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1862</TotalTime>
  <Words>0</Words>
  <Application>Microsoft Macintosh PowerPoint</Application>
  <PresentationFormat>Panorámica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Futura Medium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Microsoft Office User</cp:lastModifiedBy>
  <cp:revision>9</cp:revision>
  <dcterms:created xsi:type="dcterms:W3CDTF">2020-07-15T08:13:28Z</dcterms:created>
  <dcterms:modified xsi:type="dcterms:W3CDTF">2020-07-18T10:10:17Z</dcterms:modified>
</cp:coreProperties>
</file>