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44536-E214-9244-9369-45956EDF4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663C2C-75EB-A642-8E1D-141EF6E1B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41D69F-F8B9-B042-BC8B-D454F259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D6BBEA-FE5E-504B-96E6-9B692D24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F44063-9AC1-F142-AE53-E55D02DB7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64006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7E02B-A309-D245-8B20-91CD9460F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24BD568-7445-7D49-9E7F-00D17C844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5B00F6-170A-0E46-941E-863DF0044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026FF2-507A-1045-9847-BF355208E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36FC2C-81C5-7644-9190-743082297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06544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2C1B5A1-94C6-4240-9D6D-1B8C05726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F03683-9506-9642-B94A-6D295573C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BF67B5-96A7-2B45-A5C1-F6D32EAD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344D94-B5F7-4C4D-8C79-E7FF3B811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488F3E-1563-6443-B5B5-B8D5F9E83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3709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D6A567-33B6-954E-BEFA-1454C4B6E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98CB46-00D0-6044-A168-D9DBDBB56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B83CEA-3F15-504D-BCA4-01162B08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1C3FE1-6117-C349-9809-8D5E525E5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07273A-58E2-904D-AFED-4B5A33E6A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8056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45113-B41B-5E44-BB6D-CFC8F8D53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3271B5-846B-7D4F-A966-BCB6D7CF9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273FFF-A4CB-9443-BDD7-9DDAE507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D7DB80-793A-664A-A231-2BB486716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D0930A-699C-9C46-8B75-1E7871C7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95770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43BB8-0DB3-B746-BA0D-74A2FA691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64AA1F-16DB-674C-8EC8-2E6B7785E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056A4F-931B-FB4D-B077-C0CA06467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BAE07B-4A54-BD4A-9A81-C541D6A02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56986E-2A3C-B64B-9F33-4B28A786D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BEAC4A-F713-6A4F-9A56-222A2A81B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3531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079D18-DE37-3C46-B1BC-7C6ED65EE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3DE96C-00B4-454E-AD78-E6C6CCF00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372773-A108-054B-BBAE-A6E9F03F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2859B2-04CE-A641-B1EC-908DFE164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2A3C0A-58D7-094B-AD7D-CB7E8654E9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440BC5E-92CA-FB4D-B06A-791E719CF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A02DBC-FB87-A741-B419-1B729CB9F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C5B7403-0866-B343-96E4-65E4DCA64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0042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11A16-9DA3-A54D-8886-5C5B6D697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404FCA2-B2B9-E844-A280-57FB25F78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C9FCC8-6BC4-9841-87A8-073E6548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F93571F-B682-F442-9E36-3EDE4A012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12481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4365E0-21F0-EF42-9B1B-0B9E965A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334D7DA-5914-C04C-9377-DC7F8B93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72389B-01B0-8540-B3F7-A69EE994A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50729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B938-ADC9-A84B-9992-83FBE1D77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F48071-02D7-7E4F-A9E1-A40E55D00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034AB3-F3FB-0641-B940-8016AB2C5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E02C1D-6C62-7A44-9179-684C8A39F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636C9B-9BDB-9E41-8A59-4D4004605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5EAD64-E894-ED4C-9236-BC9ABEB7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4470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A34617-3AB8-E048-B967-E0F0261A3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D42E946-0970-7245-A7FB-F60E8E2213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6071CD-62B2-DF41-9E02-9D4E7FBE6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038FE8-9894-EB45-A66D-5BB5DFFA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499176-31A9-AF44-901C-76252207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0035B5-C9B2-FF45-AB74-C1BB47572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37141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F356164-6D3C-9F48-9C7B-016B94F4C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87B5F5-02AE-2042-815D-E3294507E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D3BAD6-61BB-4944-95C8-7C3D7745B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710E6-749E-A84C-AFB4-2D0F2E45C742}" type="datetimeFigureOut">
              <a:rPr lang="es-HN" smtClean="0"/>
              <a:t>16/7/20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32C237-42A1-B94C-8A38-C6D9BCF51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670B65-F685-0A45-89A7-A13C36A21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ACC38-3AA0-1C44-8EB7-949910E1B781}" type="slidenum">
              <a:rPr lang="es-HN" smtClean="0"/>
              <a:t>‹Nº›</a:t>
            </a:fld>
            <a:endParaRPr lang="es-HN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DDD1A41-4D06-5248-A72F-A2AB16125E9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80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3D213A-FCF9-EF4C-8E99-F6AFEEC22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375" y="205483"/>
            <a:ext cx="4188431" cy="1394717"/>
          </a:xfrm>
        </p:spPr>
        <p:txBody>
          <a:bodyPr>
            <a:normAutofit/>
          </a:bodyPr>
          <a:lstStyle/>
          <a:p>
            <a:pPr algn="l"/>
            <a:endParaRPr lang="es-HN" sz="4000" dirty="0">
              <a:solidFill>
                <a:srgbClr val="FFCC00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FD31D1-1E00-FB49-97C6-19640CA5F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375" y="1773238"/>
            <a:ext cx="4188431" cy="569270"/>
          </a:xfrm>
        </p:spPr>
        <p:txBody>
          <a:bodyPr>
            <a:normAutofit/>
          </a:bodyPr>
          <a:lstStyle/>
          <a:p>
            <a:pPr algn="l"/>
            <a:endParaRPr lang="es-HN" sz="1600" dirty="0">
              <a:solidFill>
                <a:srgbClr val="FFCC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6231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Futura Medium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9</cp:revision>
  <dcterms:created xsi:type="dcterms:W3CDTF">2020-07-15T08:13:28Z</dcterms:created>
  <dcterms:modified xsi:type="dcterms:W3CDTF">2020-07-18T10:10:17Z</dcterms:modified>
</cp:coreProperties>
</file>