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0104100" cy="4305300"/>
  <p:notesSz cx="20104100" cy="43053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/>
    <p:restoredTop sz="94640"/>
  </p:normalViewPr>
  <p:slideViewPr>
    <p:cSldViewPr>
      <p:cViewPr varScale="1">
        <p:scale>
          <a:sx n="73" d="100"/>
          <a:sy n="73" d="100"/>
        </p:scale>
        <p:origin x="272" y="14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1334643"/>
            <a:ext cx="17088486" cy="9041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2410968"/>
            <a:ext cx="14072870" cy="1076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1E3E6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1E3E6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990219"/>
            <a:ext cx="8745284" cy="2841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990219"/>
            <a:ext cx="8745284" cy="2841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1E3E6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3596640" cy="4300855"/>
          </a:xfrm>
          <a:custGeom>
            <a:avLst/>
            <a:gdLst/>
            <a:ahLst/>
            <a:cxnLst/>
            <a:rect l="l" t="t" r="r" b="b"/>
            <a:pathLst>
              <a:path w="3596640" h="4300855">
                <a:moveTo>
                  <a:pt x="3596621" y="0"/>
                </a:moveTo>
                <a:lnTo>
                  <a:pt x="0" y="0"/>
                </a:lnTo>
                <a:lnTo>
                  <a:pt x="0" y="4300853"/>
                </a:lnTo>
                <a:lnTo>
                  <a:pt x="3596621" y="4300853"/>
                </a:lnTo>
                <a:lnTo>
                  <a:pt x="3596621" y="0"/>
                </a:lnTo>
                <a:close/>
              </a:path>
            </a:pathLst>
          </a:custGeom>
          <a:solidFill>
            <a:srgbClr val="003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596621" y="0"/>
            <a:ext cx="12568555" cy="4300855"/>
          </a:xfrm>
          <a:custGeom>
            <a:avLst/>
            <a:gdLst/>
            <a:ahLst/>
            <a:cxnLst/>
            <a:rect l="l" t="t" r="r" b="b"/>
            <a:pathLst>
              <a:path w="12568555" h="4300855">
                <a:moveTo>
                  <a:pt x="12568467" y="0"/>
                </a:moveTo>
                <a:lnTo>
                  <a:pt x="0" y="0"/>
                </a:lnTo>
                <a:lnTo>
                  <a:pt x="0" y="4300853"/>
                </a:lnTo>
                <a:lnTo>
                  <a:pt x="12568467" y="4300853"/>
                </a:lnTo>
                <a:lnTo>
                  <a:pt x="12568467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596621" y="0"/>
            <a:ext cx="12568555" cy="2405380"/>
          </a:xfrm>
          <a:custGeom>
            <a:avLst/>
            <a:gdLst/>
            <a:ahLst/>
            <a:cxnLst/>
            <a:rect l="l" t="t" r="r" b="b"/>
            <a:pathLst>
              <a:path w="12568555" h="2405380">
                <a:moveTo>
                  <a:pt x="12568467" y="0"/>
                </a:moveTo>
                <a:lnTo>
                  <a:pt x="0" y="0"/>
                </a:lnTo>
                <a:lnTo>
                  <a:pt x="0" y="2405357"/>
                </a:lnTo>
                <a:lnTo>
                  <a:pt x="12568467" y="0"/>
                </a:lnTo>
                <a:close/>
              </a:path>
            </a:pathLst>
          </a:custGeom>
          <a:solidFill>
            <a:srgbClr val="FDB9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8740795" y="0"/>
            <a:ext cx="7424420" cy="4300855"/>
          </a:xfrm>
          <a:custGeom>
            <a:avLst/>
            <a:gdLst/>
            <a:ahLst/>
            <a:cxnLst/>
            <a:rect l="l" t="t" r="r" b="b"/>
            <a:pathLst>
              <a:path w="7424419" h="4300855">
                <a:moveTo>
                  <a:pt x="7424232" y="0"/>
                </a:moveTo>
                <a:lnTo>
                  <a:pt x="0" y="1420852"/>
                </a:lnTo>
                <a:lnTo>
                  <a:pt x="1281162" y="1901833"/>
                </a:lnTo>
                <a:lnTo>
                  <a:pt x="3819783" y="2888391"/>
                </a:lnTo>
                <a:lnTo>
                  <a:pt x="6304571" y="3861180"/>
                </a:lnTo>
                <a:lnTo>
                  <a:pt x="7424232" y="4300853"/>
                </a:lnTo>
                <a:lnTo>
                  <a:pt x="7424232" y="0"/>
                </a:lnTo>
                <a:close/>
              </a:path>
            </a:pathLst>
          </a:custGeom>
          <a:solidFill>
            <a:srgbClr val="FBAD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4320032" y="1971533"/>
            <a:ext cx="5790565" cy="1931670"/>
          </a:xfrm>
          <a:custGeom>
            <a:avLst/>
            <a:gdLst/>
            <a:ahLst/>
            <a:cxnLst/>
            <a:rect l="l" t="t" r="r" b="b"/>
            <a:pathLst>
              <a:path w="5790565" h="1931670">
                <a:moveTo>
                  <a:pt x="805370" y="524433"/>
                </a:moveTo>
                <a:lnTo>
                  <a:pt x="802665" y="477469"/>
                </a:lnTo>
                <a:lnTo>
                  <a:pt x="794740" y="432092"/>
                </a:lnTo>
                <a:lnTo>
                  <a:pt x="781888" y="388620"/>
                </a:lnTo>
                <a:lnTo>
                  <a:pt x="764438" y="347332"/>
                </a:lnTo>
                <a:lnTo>
                  <a:pt x="742670" y="308559"/>
                </a:lnTo>
                <a:lnTo>
                  <a:pt x="716902" y="272567"/>
                </a:lnTo>
                <a:lnTo>
                  <a:pt x="687425" y="239687"/>
                </a:lnTo>
                <a:lnTo>
                  <a:pt x="654545" y="210210"/>
                </a:lnTo>
                <a:lnTo>
                  <a:pt x="618553" y="184442"/>
                </a:lnTo>
                <a:lnTo>
                  <a:pt x="579780" y="162674"/>
                </a:lnTo>
                <a:lnTo>
                  <a:pt x="538492" y="145224"/>
                </a:lnTo>
                <a:lnTo>
                  <a:pt x="495020" y="132384"/>
                </a:lnTo>
                <a:lnTo>
                  <a:pt x="449643" y="124447"/>
                </a:lnTo>
                <a:lnTo>
                  <a:pt x="402678" y="121742"/>
                </a:lnTo>
                <a:lnTo>
                  <a:pt x="355727" y="124447"/>
                </a:lnTo>
                <a:lnTo>
                  <a:pt x="310349" y="132384"/>
                </a:lnTo>
                <a:lnTo>
                  <a:pt x="266877" y="145224"/>
                </a:lnTo>
                <a:lnTo>
                  <a:pt x="225602" y="162674"/>
                </a:lnTo>
                <a:lnTo>
                  <a:pt x="186817" y="184442"/>
                </a:lnTo>
                <a:lnTo>
                  <a:pt x="150825" y="210210"/>
                </a:lnTo>
                <a:lnTo>
                  <a:pt x="117944" y="239687"/>
                </a:lnTo>
                <a:lnTo>
                  <a:pt x="88468" y="272567"/>
                </a:lnTo>
                <a:lnTo>
                  <a:pt x="62699" y="308559"/>
                </a:lnTo>
                <a:lnTo>
                  <a:pt x="40932" y="347332"/>
                </a:lnTo>
                <a:lnTo>
                  <a:pt x="23482" y="388620"/>
                </a:lnTo>
                <a:lnTo>
                  <a:pt x="10642" y="432092"/>
                </a:lnTo>
                <a:lnTo>
                  <a:pt x="2717" y="477469"/>
                </a:lnTo>
                <a:lnTo>
                  <a:pt x="0" y="524433"/>
                </a:lnTo>
                <a:lnTo>
                  <a:pt x="2717" y="571385"/>
                </a:lnTo>
                <a:lnTo>
                  <a:pt x="10642" y="616762"/>
                </a:lnTo>
                <a:lnTo>
                  <a:pt x="23482" y="660234"/>
                </a:lnTo>
                <a:lnTo>
                  <a:pt x="40932" y="701522"/>
                </a:lnTo>
                <a:lnTo>
                  <a:pt x="62699" y="740308"/>
                </a:lnTo>
                <a:lnTo>
                  <a:pt x="88468" y="776287"/>
                </a:lnTo>
                <a:lnTo>
                  <a:pt x="117944" y="809167"/>
                </a:lnTo>
                <a:lnTo>
                  <a:pt x="150825" y="838644"/>
                </a:lnTo>
                <a:lnTo>
                  <a:pt x="186817" y="864425"/>
                </a:lnTo>
                <a:lnTo>
                  <a:pt x="225602" y="886180"/>
                </a:lnTo>
                <a:lnTo>
                  <a:pt x="266877" y="903643"/>
                </a:lnTo>
                <a:lnTo>
                  <a:pt x="310349" y="916482"/>
                </a:lnTo>
                <a:lnTo>
                  <a:pt x="355727" y="924407"/>
                </a:lnTo>
                <a:lnTo>
                  <a:pt x="402678" y="927112"/>
                </a:lnTo>
                <a:lnTo>
                  <a:pt x="449643" y="924407"/>
                </a:lnTo>
                <a:lnTo>
                  <a:pt x="495020" y="916482"/>
                </a:lnTo>
                <a:lnTo>
                  <a:pt x="538492" y="903643"/>
                </a:lnTo>
                <a:lnTo>
                  <a:pt x="579780" y="886180"/>
                </a:lnTo>
                <a:lnTo>
                  <a:pt x="618553" y="864425"/>
                </a:lnTo>
                <a:lnTo>
                  <a:pt x="654545" y="838644"/>
                </a:lnTo>
                <a:lnTo>
                  <a:pt x="687425" y="809167"/>
                </a:lnTo>
                <a:lnTo>
                  <a:pt x="716902" y="776287"/>
                </a:lnTo>
                <a:lnTo>
                  <a:pt x="742670" y="740308"/>
                </a:lnTo>
                <a:lnTo>
                  <a:pt x="764438" y="701522"/>
                </a:lnTo>
                <a:lnTo>
                  <a:pt x="781888" y="660234"/>
                </a:lnTo>
                <a:lnTo>
                  <a:pt x="794740" y="616762"/>
                </a:lnTo>
                <a:lnTo>
                  <a:pt x="802665" y="571385"/>
                </a:lnTo>
                <a:lnTo>
                  <a:pt x="805370" y="524433"/>
                </a:lnTo>
                <a:close/>
              </a:path>
              <a:path w="5790565" h="1931670">
                <a:moveTo>
                  <a:pt x="817981" y="1528610"/>
                </a:moveTo>
                <a:lnTo>
                  <a:pt x="815276" y="1481645"/>
                </a:lnTo>
                <a:lnTo>
                  <a:pt x="807351" y="1436268"/>
                </a:lnTo>
                <a:lnTo>
                  <a:pt x="794512" y="1392796"/>
                </a:lnTo>
                <a:lnTo>
                  <a:pt x="777049" y="1351508"/>
                </a:lnTo>
                <a:lnTo>
                  <a:pt x="755294" y="1312735"/>
                </a:lnTo>
                <a:lnTo>
                  <a:pt x="729513" y="1276743"/>
                </a:lnTo>
                <a:lnTo>
                  <a:pt x="700036" y="1243863"/>
                </a:lnTo>
                <a:lnTo>
                  <a:pt x="667156" y="1214386"/>
                </a:lnTo>
                <a:lnTo>
                  <a:pt x="631177" y="1188618"/>
                </a:lnTo>
                <a:lnTo>
                  <a:pt x="592391" y="1166850"/>
                </a:lnTo>
                <a:lnTo>
                  <a:pt x="551103" y="1149400"/>
                </a:lnTo>
                <a:lnTo>
                  <a:pt x="507631" y="1136561"/>
                </a:lnTo>
                <a:lnTo>
                  <a:pt x="462254" y="1128623"/>
                </a:lnTo>
                <a:lnTo>
                  <a:pt x="415302" y="1125918"/>
                </a:lnTo>
                <a:lnTo>
                  <a:pt x="368338" y="1128623"/>
                </a:lnTo>
                <a:lnTo>
                  <a:pt x="322973" y="1136561"/>
                </a:lnTo>
                <a:lnTo>
                  <a:pt x="279488" y="1149400"/>
                </a:lnTo>
                <a:lnTo>
                  <a:pt x="238213" y="1166850"/>
                </a:lnTo>
                <a:lnTo>
                  <a:pt x="199428" y="1188618"/>
                </a:lnTo>
                <a:lnTo>
                  <a:pt x="163449" y="1214386"/>
                </a:lnTo>
                <a:lnTo>
                  <a:pt x="130556" y="1243863"/>
                </a:lnTo>
                <a:lnTo>
                  <a:pt x="101079" y="1276743"/>
                </a:lnTo>
                <a:lnTo>
                  <a:pt x="75311" y="1312735"/>
                </a:lnTo>
                <a:lnTo>
                  <a:pt x="53543" y="1351508"/>
                </a:lnTo>
                <a:lnTo>
                  <a:pt x="36093" y="1392796"/>
                </a:lnTo>
                <a:lnTo>
                  <a:pt x="23253" y="1436268"/>
                </a:lnTo>
                <a:lnTo>
                  <a:pt x="15328" y="1481645"/>
                </a:lnTo>
                <a:lnTo>
                  <a:pt x="12623" y="1528610"/>
                </a:lnTo>
                <a:lnTo>
                  <a:pt x="15328" y="1575562"/>
                </a:lnTo>
                <a:lnTo>
                  <a:pt x="23253" y="1620939"/>
                </a:lnTo>
                <a:lnTo>
                  <a:pt x="36093" y="1664411"/>
                </a:lnTo>
                <a:lnTo>
                  <a:pt x="53543" y="1705698"/>
                </a:lnTo>
                <a:lnTo>
                  <a:pt x="75311" y="1744484"/>
                </a:lnTo>
                <a:lnTo>
                  <a:pt x="101079" y="1780463"/>
                </a:lnTo>
                <a:lnTo>
                  <a:pt x="130556" y="1813344"/>
                </a:lnTo>
                <a:lnTo>
                  <a:pt x="163449" y="1842820"/>
                </a:lnTo>
                <a:lnTo>
                  <a:pt x="199428" y="1868601"/>
                </a:lnTo>
                <a:lnTo>
                  <a:pt x="238213" y="1890356"/>
                </a:lnTo>
                <a:lnTo>
                  <a:pt x="279488" y="1907819"/>
                </a:lnTo>
                <a:lnTo>
                  <a:pt x="322973" y="1920659"/>
                </a:lnTo>
                <a:lnTo>
                  <a:pt x="368338" y="1928583"/>
                </a:lnTo>
                <a:lnTo>
                  <a:pt x="415302" y="1931289"/>
                </a:lnTo>
                <a:lnTo>
                  <a:pt x="462254" y="1928583"/>
                </a:lnTo>
                <a:lnTo>
                  <a:pt x="507631" y="1920659"/>
                </a:lnTo>
                <a:lnTo>
                  <a:pt x="551103" y="1907819"/>
                </a:lnTo>
                <a:lnTo>
                  <a:pt x="592391" y="1890356"/>
                </a:lnTo>
                <a:lnTo>
                  <a:pt x="631177" y="1868601"/>
                </a:lnTo>
                <a:lnTo>
                  <a:pt x="667156" y="1842820"/>
                </a:lnTo>
                <a:lnTo>
                  <a:pt x="700036" y="1813344"/>
                </a:lnTo>
                <a:lnTo>
                  <a:pt x="729513" y="1780463"/>
                </a:lnTo>
                <a:lnTo>
                  <a:pt x="755294" y="1744484"/>
                </a:lnTo>
                <a:lnTo>
                  <a:pt x="777049" y="1705698"/>
                </a:lnTo>
                <a:lnTo>
                  <a:pt x="794512" y="1664411"/>
                </a:lnTo>
                <a:lnTo>
                  <a:pt x="807351" y="1620939"/>
                </a:lnTo>
                <a:lnTo>
                  <a:pt x="815276" y="1575562"/>
                </a:lnTo>
                <a:lnTo>
                  <a:pt x="817981" y="1528610"/>
                </a:lnTo>
                <a:close/>
              </a:path>
              <a:path w="5790565" h="1931670">
                <a:moveTo>
                  <a:pt x="5790209" y="1451546"/>
                </a:moveTo>
                <a:lnTo>
                  <a:pt x="5787491" y="1404581"/>
                </a:lnTo>
                <a:lnTo>
                  <a:pt x="5779567" y="1359217"/>
                </a:lnTo>
                <a:lnTo>
                  <a:pt x="5766727" y="1315732"/>
                </a:lnTo>
                <a:lnTo>
                  <a:pt x="5749277" y="1274457"/>
                </a:lnTo>
                <a:lnTo>
                  <a:pt x="5727509" y="1235671"/>
                </a:lnTo>
                <a:lnTo>
                  <a:pt x="5701741" y="1199692"/>
                </a:lnTo>
                <a:lnTo>
                  <a:pt x="5672264" y="1166799"/>
                </a:lnTo>
                <a:lnTo>
                  <a:pt x="5639384" y="1137323"/>
                </a:lnTo>
                <a:lnTo>
                  <a:pt x="5603392" y="1111554"/>
                </a:lnTo>
                <a:lnTo>
                  <a:pt x="5564606" y="1089787"/>
                </a:lnTo>
                <a:lnTo>
                  <a:pt x="5523331" y="1072337"/>
                </a:lnTo>
                <a:lnTo>
                  <a:pt x="5479847" y="1059497"/>
                </a:lnTo>
                <a:lnTo>
                  <a:pt x="5434482" y="1051572"/>
                </a:lnTo>
                <a:lnTo>
                  <a:pt x="5387518" y="1048867"/>
                </a:lnTo>
                <a:lnTo>
                  <a:pt x="5340553" y="1051572"/>
                </a:lnTo>
                <a:lnTo>
                  <a:pt x="5295189" y="1059497"/>
                </a:lnTo>
                <a:lnTo>
                  <a:pt x="5251716" y="1072337"/>
                </a:lnTo>
                <a:lnTo>
                  <a:pt x="5210429" y="1089787"/>
                </a:lnTo>
                <a:lnTo>
                  <a:pt x="5171643" y="1111554"/>
                </a:lnTo>
                <a:lnTo>
                  <a:pt x="5135664" y="1137323"/>
                </a:lnTo>
                <a:lnTo>
                  <a:pt x="5102784" y="1166799"/>
                </a:lnTo>
                <a:lnTo>
                  <a:pt x="5073307" y="1199692"/>
                </a:lnTo>
                <a:lnTo>
                  <a:pt x="5047539" y="1235671"/>
                </a:lnTo>
                <a:lnTo>
                  <a:pt x="5025771" y="1274457"/>
                </a:lnTo>
                <a:lnTo>
                  <a:pt x="5008321" y="1315732"/>
                </a:lnTo>
                <a:lnTo>
                  <a:pt x="4995481" y="1359217"/>
                </a:lnTo>
                <a:lnTo>
                  <a:pt x="4987544" y="1404581"/>
                </a:lnTo>
                <a:lnTo>
                  <a:pt x="4984839" y="1451546"/>
                </a:lnTo>
                <a:lnTo>
                  <a:pt x="4987544" y="1498511"/>
                </a:lnTo>
                <a:lnTo>
                  <a:pt x="4995481" y="1543875"/>
                </a:lnTo>
                <a:lnTo>
                  <a:pt x="5008321" y="1587360"/>
                </a:lnTo>
                <a:lnTo>
                  <a:pt x="5025771" y="1628635"/>
                </a:lnTo>
                <a:lnTo>
                  <a:pt x="5047539" y="1667421"/>
                </a:lnTo>
                <a:lnTo>
                  <a:pt x="5073307" y="1703412"/>
                </a:lnTo>
                <a:lnTo>
                  <a:pt x="5102784" y="1736293"/>
                </a:lnTo>
                <a:lnTo>
                  <a:pt x="5135664" y="1765769"/>
                </a:lnTo>
                <a:lnTo>
                  <a:pt x="5171643" y="1791538"/>
                </a:lnTo>
                <a:lnTo>
                  <a:pt x="5210429" y="1813306"/>
                </a:lnTo>
                <a:lnTo>
                  <a:pt x="5251716" y="1830755"/>
                </a:lnTo>
                <a:lnTo>
                  <a:pt x="5295189" y="1843595"/>
                </a:lnTo>
                <a:lnTo>
                  <a:pt x="5340553" y="1851520"/>
                </a:lnTo>
                <a:lnTo>
                  <a:pt x="5387518" y="1854238"/>
                </a:lnTo>
                <a:lnTo>
                  <a:pt x="5434482" y="1851520"/>
                </a:lnTo>
                <a:lnTo>
                  <a:pt x="5479847" y="1843595"/>
                </a:lnTo>
                <a:lnTo>
                  <a:pt x="5523331" y="1830755"/>
                </a:lnTo>
                <a:lnTo>
                  <a:pt x="5564606" y="1813306"/>
                </a:lnTo>
                <a:lnTo>
                  <a:pt x="5603392" y="1791538"/>
                </a:lnTo>
                <a:lnTo>
                  <a:pt x="5639384" y="1765769"/>
                </a:lnTo>
                <a:lnTo>
                  <a:pt x="5672264" y="1736293"/>
                </a:lnTo>
                <a:lnTo>
                  <a:pt x="5701741" y="1703412"/>
                </a:lnTo>
                <a:lnTo>
                  <a:pt x="5727509" y="1667421"/>
                </a:lnTo>
                <a:lnTo>
                  <a:pt x="5749277" y="1628635"/>
                </a:lnTo>
                <a:lnTo>
                  <a:pt x="5766727" y="1587360"/>
                </a:lnTo>
                <a:lnTo>
                  <a:pt x="5779567" y="1543875"/>
                </a:lnTo>
                <a:lnTo>
                  <a:pt x="5787491" y="1498511"/>
                </a:lnTo>
                <a:lnTo>
                  <a:pt x="5790209" y="1451546"/>
                </a:lnTo>
                <a:close/>
              </a:path>
              <a:path w="5790565" h="1931670">
                <a:moveTo>
                  <a:pt x="5790209" y="402678"/>
                </a:moveTo>
                <a:lnTo>
                  <a:pt x="5787491" y="355727"/>
                </a:lnTo>
                <a:lnTo>
                  <a:pt x="5779567" y="310349"/>
                </a:lnTo>
                <a:lnTo>
                  <a:pt x="5766727" y="266877"/>
                </a:lnTo>
                <a:lnTo>
                  <a:pt x="5749277" y="225590"/>
                </a:lnTo>
                <a:lnTo>
                  <a:pt x="5727509" y="186804"/>
                </a:lnTo>
                <a:lnTo>
                  <a:pt x="5701741" y="150825"/>
                </a:lnTo>
                <a:lnTo>
                  <a:pt x="5672264" y="117944"/>
                </a:lnTo>
                <a:lnTo>
                  <a:pt x="5639384" y="88468"/>
                </a:lnTo>
                <a:lnTo>
                  <a:pt x="5603392" y="62687"/>
                </a:lnTo>
                <a:lnTo>
                  <a:pt x="5564606" y="40932"/>
                </a:lnTo>
                <a:lnTo>
                  <a:pt x="5523331" y="23469"/>
                </a:lnTo>
                <a:lnTo>
                  <a:pt x="5479847" y="10629"/>
                </a:lnTo>
                <a:lnTo>
                  <a:pt x="5434482" y="2705"/>
                </a:lnTo>
                <a:lnTo>
                  <a:pt x="5387518" y="0"/>
                </a:lnTo>
                <a:lnTo>
                  <a:pt x="5340553" y="2705"/>
                </a:lnTo>
                <a:lnTo>
                  <a:pt x="5295189" y="10629"/>
                </a:lnTo>
                <a:lnTo>
                  <a:pt x="5251716" y="23469"/>
                </a:lnTo>
                <a:lnTo>
                  <a:pt x="5210429" y="40932"/>
                </a:lnTo>
                <a:lnTo>
                  <a:pt x="5171643" y="62687"/>
                </a:lnTo>
                <a:lnTo>
                  <a:pt x="5135664" y="88468"/>
                </a:lnTo>
                <a:lnTo>
                  <a:pt x="5102784" y="117944"/>
                </a:lnTo>
                <a:lnTo>
                  <a:pt x="5073307" y="150825"/>
                </a:lnTo>
                <a:lnTo>
                  <a:pt x="5047539" y="186804"/>
                </a:lnTo>
                <a:lnTo>
                  <a:pt x="5025771" y="225590"/>
                </a:lnTo>
                <a:lnTo>
                  <a:pt x="5008321" y="266877"/>
                </a:lnTo>
                <a:lnTo>
                  <a:pt x="4995481" y="310349"/>
                </a:lnTo>
                <a:lnTo>
                  <a:pt x="4987544" y="355727"/>
                </a:lnTo>
                <a:lnTo>
                  <a:pt x="4984839" y="402678"/>
                </a:lnTo>
                <a:lnTo>
                  <a:pt x="4987544" y="449643"/>
                </a:lnTo>
                <a:lnTo>
                  <a:pt x="4995481" y="495020"/>
                </a:lnTo>
                <a:lnTo>
                  <a:pt x="5008321" y="538492"/>
                </a:lnTo>
                <a:lnTo>
                  <a:pt x="5025771" y="579780"/>
                </a:lnTo>
                <a:lnTo>
                  <a:pt x="5047539" y="618553"/>
                </a:lnTo>
                <a:lnTo>
                  <a:pt x="5073307" y="654545"/>
                </a:lnTo>
                <a:lnTo>
                  <a:pt x="5102784" y="687425"/>
                </a:lnTo>
                <a:lnTo>
                  <a:pt x="5135664" y="716902"/>
                </a:lnTo>
                <a:lnTo>
                  <a:pt x="5171643" y="742670"/>
                </a:lnTo>
                <a:lnTo>
                  <a:pt x="5210429" y="764438"/>
                </a:lnTo>
                <a:lnTo>
                  <a:pt x="5251716" y="781888"/>
                </a:lnTo>
                <a:lnTo>
                  <a:pt x="5295189" y="794727"/>
                </a:lnTo>
                <a:lnTo>
                  <a:pt x="5340553" y="802665"/>
                </a:lnTo>
                <a:lnTo>
                  <a:pt x="5387518" y="805370"/>
                </a:lnTo>
                <a:lnTo>
                  <a:pt x="5434482" y="802665"/>
                </a:lnTo>
                <a:lnTo>
                  <a:pt x="5479847" y="794727"/>
                </a:lnTo>
                <a:lnTo>
                  <a:pt x="5523331" y="781888"/>
                </a:lnTo>
                <a:lnTo>
                  <a:pt x="5564606" y="764438"/>
                </a:lnTo>
                <a:lnTo>
                  <a:pt x="5603392" y="742670"/>
                </a:lnTo>
                <a:lnTo>
                  <a:pt x="5639384" y="716902"/>
                </a:lnTo>
                <a:lnTo>
                  <a:pt x="5672264" y="687425"/>
                </a:lnTo>
                <a:lnTo>
                  <a:pt x="5701741" y="654545"/>
                </a:lnTo>
                <a:lnTo>
                  <a:pt x="5727509" y="618553"/>
                </a:lnTo>
                <a:lnTo>
                  <a:pt x="5749277" y="579780"/>
                </a:lnTo>
                <a:lnTo>
                  <a:pt x="5766727" y="538492"/>
                </a:lnTo>
                <a:lnTo>
                  <a:pt x="5779567" y="495020"/>
                </a:lnTo>
                <a:lnTo>
                  <a:pt x="5787491" y="449643"/>
                </a:lnTo>
                <a:lnTo>
                  <a:pt x="5790209" y="40267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540301" y="2151365"/>
            <a:ext cx="5390515" cy="1542415"/>
          </a:xfrm>
          <a:custGeom>
            <a:avLst/>
            <a:gdLst/>
            <a:ahLst/>
            <a:cxnLst/>
            <a:rect l="l" t="t" r="r" b="b"/>
            <a:pathLst>
              <a:path w="5390515" h="1542414">
                <a:moveTo>
                  <a:pt x="318770" y="129463"/>
                </a:moveTo>
                <a:lnTo>
                  <a:pt x="311061" y="121754"/>
                </a:lnTo>
                <a:lnTo>
                  <a:pt x="289483" y="121754"/>
                </a:lnTo>
                <a:lnTo>
                  <a:pt x="289483" y="186182"/>
                </a:lnTo>
                <a:lnTo>
                  <a:pt x="289483" y="503008"/>
                </a:lnTo>
                <a:lnTo>
                  <a:pt x="221983" y="503008"/>
                </a:lnTo>
                <a:lnTo>
                  <a:pt x="221983" y="528256"/>
                </a:lnTo>
                <a:lnTo>
                  <a:pt x="221983" y="542201"/>
                </a:lnTo>
                <a:lnTo>
                  <a:pt x="216319" y="547839"/>
                </a:lnTo>
                <a:lnTo>
                  <a:pt x="148513" y="547839"/>
                </a:lnTo>
                <a:lnTo>
                  <a:pt x="142862" y="542201"/>
                </a:lnTo>
                <a:lnTo>
                  <a:pt x="142862" y="528256"/>
                </a:lnTo>
                <a:lnTo>
                  <a:pt x="148513" y="522605"/>
                </a:lnTo>
                <a:lnTo>
                  <a:pt x="216319" y="522605"/>
                </a:lnTo>
                <a:lnTo>
                  <a:pt x="221983" y="528256"/>
                </a:lnTo>
                <a:lnTo>
                  <a:pt x="221983" y="503008"/>
                </a:lnTo>
                <a:lnTo>
                  <a:pt x="75349" y="503008"/>
                </a:lnTo>
                <a:lnTo>
                  <a:pt x="75349" y="186182"/>
                </a:lnTo>
                <a:lnTo>
                  <a:pt x="289483" y="186182"/>
                </a:lnTo>
                <a:lnTo>
                  <a:pt x="289483" y="121754"/>
                </a:lnTo>
                <a:lnTo>
                  <a:pt x="195033" y="121754"/>
                </a:lnTo>
                <a:lnTo>
                  <a:pt x="195033" y="147002"/>
                </a:lnTo>
                <a:lnTo>
                  <a:pt x="195033" y="160934"/>
                </a:lnTo>
                <a:lnTo>
                  <a:pt x="189382" y="166585"/>
                </a:lnTo>
                <a:lnTo>
                  <a:pt x="175450" y="166585"/>
                </a:lnTo>
                <a:lnTo>
                  <a:pt x="169811" y="160934"/>
                </a:lnTo>
                <a:lnTo>
                  <a:pt x="169811" y="147002"/>
                </a:lnTo>
                <a:lnTo>
                  <a:pt x="175450" y="141351"/>
                </a:lnTo>
                <a:lnTo>
                  <a:pt x="189382" y="141351"/>
                </a:lnTo>
                <a:lnTo>
                  <a:pt x="195033" y="147002"/>
                </a:lnTo>
                <a:lnTo>
                  <a:pt x="195033" y="121754"/>
                </a:lnTo>
                <a:lnTo>
                  <a:pt x="53784" y="121754"/>
                </a:lnTo>
                <a:lnTo>
                  <a:pt x="46075" y="129463"/>
                </a:lnTo>
                <a:lnTo>
                  <a:pt x="46075" y="559739"/>
                </a:lnTo>
                <a:lnTo>
                  <a:pt x="53784" y="567448"/>
                </a:lnTo>
                <a:lnTo>
                  <a:pt x="311061" y="567448"/>
                </a:lnTo>
                <a:lnTo>
                  <a:pt x="318770" y="559739"/>
                </a:lnTo>
                <a:lnTo>
                  <a:pt x="318770" y="547839"/>
                </a:lnTo>
                <a:lnTo>
                  <a:pt x="318770" y="522605"/>
                </a:lnTo>
                <a:lnTo>
                  <a:pt x="318770" y="503008"/>
                </a:lnTo>
                <a:lnTo>
                  <a:pt x="318770" y="186182"/>
                </a:lnTo>
                <a:lnTo>
                  <a:pt x="318770" y="166585"/>
                </a:lnTo>
                <a:lnTo>
                  <a:pt x="318770" y="141351"/>
                </a:lnTo>
                <a:lnTo>
                  <a:pt x="318770" y="129463"/>
                </a:lnTo>
                <a:close/>
              </a:path>
              <a:path w="5390515" h="1542414">
                <a:moveTo>
                  <a:pt x="391833" y="1258430"/>
                </a:moveTo>
                <a:lnTo>
                  <a:pt x="385305" y="1226159"/>
                </a:lnTo>
                <a:lnTo>
                  <a:pt x="382168" y="1221511"/>
                </a:lnTo>
                <a:lnTo>
                  <a:pt x="367499" y="1199756"/>
                </a:lnTo>
                <a:lnTo>
                  <a:pt x="345744" y="1185087"/>
                </a:lnTo>
                <a:lnTo>
                  <a:pt x="345744" y="1310982"/>
                </a:lnTo>
                <a:lnTo>
                  <a:pt x="345744" y="1439100"/>
                </a:lnTo>
                <a:lnTo>
                  <a:pt x="342836" y="1453464"/>
                </a:lnTo>
                <a:lnTo>
                  <a:pt x="334924" y="1465199"/>
                </a:lnTo>
                <a:lnTo>
                  <a:pt x="323189" y="1473111"/>
                </a:lnTo>
                <a:lnTo>
                  <a:pt x="308825" y="1476019"/>
                </a:lnTo>
                <a:lnTo>
                  <a:pt x="83007" y="1476019"/>
                </a:lnTo>
                <a:lnTo>
                  <a:pt x="68656" y="1473111"/>
                </a:lnTo>
                <a:lnTo>
                  <a:pt x="56921" y="1465199"/>
                </a:lnTo>
                <a:lnTo>
                  <a:pt x="48996" y="1453464"/>
                </a:lnTo>
                <a:lnTo>
                  <a:pt x="46101" y="1439100"/>
                </a:lnTo>
                <a:lnTo>
                  <a:pt x="46101" y="1308671"/>
                </a:lnTo>
                <a:lnTo>
                  <a:pt x="195745" y="1398625"/>
                </a:lnTo>
                <a:lnTo>
                  <a:pt x="287464" y="1345031"/>
                </a:lnTo>
                <a:lnTo>
                  <a:pt x="345744" y="1310982"/>
                </a:lnTo>
                <a:lnTo>
                  <a:pt x="345744" y="1185087"/>
                </a:lnTo>
                <a:lnTo>
                  <a:pt x="345655" y="1257642"/>
                </a:lnTo>
                <a:lnTo>
                  <a:pt x="196088" y="1345031"/>
                </a:lnTo>
                <a:lnTo>
                  <a:pt x="135597" y="1308671"/>
                </a:lnTo>
                <a:lnTo>
                  <a:pt x="46443" y="1255090"/>
                </a:lnTo>
                <a:lnTo>
                  <a:pt x="50177" y="1241920"/>
                </a:lnTo>
                <a:lnTo>
                  <a:pt x="58153" y="1231265"/>
                </a:lnTo>
                <a:lnTo>
                  <a:pt x="69430" y="1224127"/>
                </a:lnTo>
                <a:lnTo>
                  <a:pt x="83007" y="1221511"/>
                </a:lnTo>
                <a:lnTo>
                  <a:pt x="308825" y="1221511"/>
                </a:lnTo>
                <a:lnTo>
                  <a:pt x="322999" y="1224356"/>
                </a:lnTo>
                <a:lnTo>
                  <a:pt x="334606" y="1232090"/>
                </a:lnTo>
                <a:lnTo>
                  <a:pt x="342544" y="1243558"/>
                </a:lnTo>
                <a:lnTo>
                  <a:pt x="345655" y="1257642"/>
                </a:lnTo>
                <a:lnTo>
                  <a:pt x="345655" y="1185024"/>
                </a:lnTo>
                <a:lnTo>
                  <a:pt x="341109" y="1181950"/>
                </a:lnTo>
                <a:lnTo>
                  <a:pt x="308825" y="1175423"/>
                </a:lnTo>
                <a:lnTo>
                  <a:pt x="83007" y="1175423"/>
                </a:lnTo>
                <a:lnTo>
                  <a:pt x="50723" y="1181950"/>
                </a:lnTo>
                <a:lnTo>
                  <a:pt x="24345" y="1199756"/>
                </a:lnTo>
                <a:lnTo>
                  <a:pt x="6527" y="1226159"/>
                </a:lnTo>
                <a:lnTo>
                  <a:pt x="0" y="1258430"/>
                </a:lnTo>
                <a:lnTo>
                  <a:pt x="0" y="1439100"/>
                </a:lnTo>
                <a:lnTo>
                  <a:pt x="6527" y="1471383"/>
                </a:lnTo>
                <a:lnTo>
                  <a:pt x="24345" y="1497774"/>
                </a:lnTo>
                <a:lnTo>
                  <a:pt x="50723" y="1515579"/>
                </a:lnTo>
                <a:lnTo>
                  <a:pt x="83007" y="1522120"/>
                </a:lnTo>
                <a:lnTo>
                  <a:pt x="308825" y="1522120"/>
                </a:lnTo>
                <a:lnTo>
                  <a:pt x="367499" y="1497774"/>
                </a:lnTo>
                <a:lnTo>
                  <a:pt x="391833" y="1439100"/>
                </a:lnTo>
                <a:lnTo>
                  <a:pt x="391833" y="1310982"/>
                </a:lnTo>
                <a:lnTo>
                  <a:pt x="391833" y="1258430"/>
                </a:lnTo>
                <a:close/>
              </a:path>
              <a:path w="5390515" h="1542414">
                <a:moveTo>
                  <a:pt x="5335397" y="1215758"/>
                </a:moveTo>
                <a:lnTo>
                  <a:pt x="5329390" y="1171054"/>
                </a:lnTo>
                <a:lnTo>
                  <a:pt x="5312435" y="1130884"/>
                </a:lnTo>
                <a:lnTo>
                  <a:pt x="5308333" y="1125575"/>
                </a:lnTo>
                <a:lnTo>
                  <a:pt x="5286146" y="1096848"/>
                </a:lnTo>
                <a:lnTo>
                  <a:pt x="5257419" y="1074661"/>
                </a:lnTo>
                <a:lnTo>
                  <a:pt x="5257419" y="1215758"/>
                </a:lnTo>
                <a:lnTo>
                  <a:pt x="5250332" y="1250861"/>
                </a:lnTo>
                <a:lnTo>
                  <a:pt x="5231003" y="1279537"/>
                </a:lnTo>
                <a:lnTo>
                  <a:pt x="5202339" y="1298867"/>
                </a:lnTo>
                <a:lnTo>
                  <a:pt x="5167236" y="1305953"/>
                </a:lnTo>
                <a:lnTo>
                  <a:pt x="5132133" y="1298867"/>
                </a:lnTo>
                <a:lnTo>
                  <a:pt x="5103457" y="1279537"/>
                </a:lnTo>
                <a:lnTo>
                  <a:pt x="5084127" y="1250861"/>
                </a:lnTo>
                <a:lnTo>
                  <a:pt x="5077041" y="1215758"/>
                </a:lnTo>
                <a:lnTo>
                  <a:pt x="5084127" y="1180655"/>
                </a:lnTo>
                <a:lnTo>
                  <a:pt x="5103457" y="1151991"/>
                </a:lnTo>
                <a:lnTo>
                  <a:pt x="5132133" y="1132662"/>
                </a:lnTo>
                <a:lnTo>
                  <a:pt x="5167236" y="1125575"/>
                </a:lnTo>
                <a:lnTo>
                  <a:pt x="5202339" y="1132662"/>
                </a:lnTo>
                <a:lnTo>
                  <a:pt x="5231003" y="1151991"/>
                </a:lnTo>
                <a:lnTo>
                  <a:pt x="5250332" y="1180655"/>
                </a:lnTo>
                <a:lnTo>
                  <a:pt x="5257419" y="1215758"/>
                </a:lnTo>
                <a:lnTo>
                  <a:pt x="5257419" y="1074661"/>
                </a:lnTo>
                <a:lnTo>
                  <a:pt x="5252110" y="1070546"/>
                </a:lnTo>
                <a:lnTo>
                  <a:pt x="5211940" y="1053604"/>
                </a:lnTo>
                <a:lnTo>
                  <a:pt x="5167236" y="1047597"/>
                </a:lnTo>
                <a:lnTo>
                  <a:pt x="5122519" y="1053604"/>
                </a:lnTo>
                <a:lnTo>
                  <a:pt x="5082349" y="1070546"/>
                </a:lnTo>
                <a:lnTo>
                  <a:pt x="5048313" y="1096848"/>
                </a:lnTo>
                <a:lnTo>
                  <a:pt x="5022012" y="1130884"/>
                </a:lnTo>
                <a:lnTo>
                  <a:pt x="5005070" y="1171054"/>
                </a:lnTo>
                <a:lnTo>
                  <a:pt x="4999063" y="1215758"/>
                </a:lnTo>
                <a:lnTo>
                  <a:pt x="5025339" y="1305890"/>
                </a:lnTo>
                <a:lnTo>
                  <a:pt x="5083149" y="1413624"/>
                </a:lnTo>
                <a:lnTo>
                  <a:pt x="5140960" y="1503946"/>
                </a:lnTo>
                <a:lnTo>
                  <a:pt x="5167236" y="1541830"/>
                </a:lnTo>
                <a:lnTo>
                  <a:pt x="5264455" y="1405572"/>
                </a:lnTo>
                <a:lnTo>
                  <a:pt x="5314378" y="1326184"/>
                </a:lnTo>
                <a:lnTo>
                  <a:pt x="5321389" y="1305953"/>
                </a:lnTo>
                <a:lnTo>
                  <a:pt x="5332768" y="1273098"/>
                </a:lnTo>
                <a:lnTo>
                  <a:pt x="5335397" y="1215758"/>
                </a:lnTo>
                <a:close/>
              </a:path>
              <a:path w="5390515" h="1542414">
                <a:moveTo>
                  <a:pt x="5390096" y="222846"/>
                </a:moveTo>
                <a:lnTo>
                  <a:pt x="5387772" y="199872"/>
                </a:lnTo>
                <a:lnTo>
                  <a:pt x="5385562" y="177990"/>
                </a:lnTo>
                <a:lnTo>
                  <a:pt x="5372557" y="136182"/>
                </a:lnTo>
                <a:lnTo>
                  <a:pt x="5351983" y="98336"/>
                </a:lnTo>
                <a:lnTo>
                  <a:pt x="5342458" y="86804"/>
                </a:lnTo>
                <a:lnTo>
                  <a:pt x="5342458" y="199872"/>
                </a:lnTo>
                <a:lnTo>
                  <a:pt x="5342458" y="245846"/>
                </a:lnTo>
                <a:lnTo>
                  <a:pt x="5329567" y="292646"/>
                </a:lnTo>
                <a:lnTo>
                  <a:pt x="5305082" y="333286"/>
                </a:lnTo>
                <a:lnTo>
                  <a:pt x="5270906" y="365836"/>
                </a:lnTo>
                <a:lnTo>
                  <a:pt x="5228983" y="388378"/>
                </a:lnTo>
                <a:lnTo>
                  <a:pt x="5239486" y="357466"/>
                </a:lnTo>
                <a:lnTo>
                  <a:pt x="5247322" y="322529"/>
                </a:lnTo>
                <a:lnTo>
                  <a:pt x="5252555" y="284886"/>
                </a:lnTo>
                <a:lnTo>
                  <a:pt x="5255260" y="245846"/>
                </a:lnTo>
                <a:lnTo>
                  <a:pt x="5342458" y="245846"/>
                </a:lnTo>
                <a:lnTo>
                  <a:pt x="5342458" y="199872"/>
                </a:lnTo>
                <a:lnTo>
                  <a:pt x="5255260" y="199872"/>
                </a:lnTo>
                <a:lnTo>
                  <a:pt x="5252555" y="160820"/>
                </a:lnTo>
                <a:lnTo>
                  <a:pt x="5247322" y="123164"/>
                </a:lnTo>
                <a:lnTo>
                  <a:pt x="5239486" y="88226"/>
                </a:lnTo>
                <a:lnTo>
                  <a:pt x="5228983" y="57315"/>
                </a:lnTo>
                <a:lnTo>
                  <a:pt x="5270919" y="79870"/>
                </a:lnTo>
                <a:lnTo>
                  <a:pt x="5305082" y="112407"/>
                </a:lnTo>
                <a:lnTo>
                  <a:pt x="5329567" y="153060"/>
                </a:lnTo>
                <a:lnTo>
                  <a:pt x="5342458" y="199872"/>
                </a:lnTo>
                <a:lnTo>
                  <a:pt x="5342458" y="86804"/>
                </a:lnTo>
                <a:lnTo>
                  <a:pt x="5324754" y="65341"/>
                </a:lnTo>
                <a:lnTo>
                  <a:pt x="5315026" y="57315"/>
                </a:lnTo>
                <a:lnTo>
                  <a:pt x="5301285" y="45974"/>
                </a:lnTo>
                <a:lnTo>
                  <a:pt x="5291760" y="38112"/>
                </a:lnTo>
                <a:lnTo>
                  <a:pt x="5253901" y="17538"/>
                </a:lnTo>
                <a:lnTo>
                  <a:pt x="5212092" y="4533"/>
                </a:lnTo>
                <a:lnTo>
                  <a:pt x="5209298" y="4254"/>
                </a:lnTo>
                <a:lnTo>
                  <a:pt x="5209298" y="199872"/>
                </a:lnTo>
                <a:lnTo>
                  <a:pt x="5209298" y="245846"/>
                </a:lnTo>
                <a:lnTo>
                  <a:pt x="5202694" y="311988"/>
                </a:lnTo>
                <a:lnTo>
                  <a:pt x="5190985" y="359587"/>
                </a:lnTo>
                <a:lnTo>
                  <a:pt x="5177968" y="388772"/>
                </a:lnTo>
                <a:lnTo>
                  <a:pt x="5167452" y="399707"/>
                </a:lnTo>
                <a:lnTo>
                  <a:pt x="5156657" y="388759"/>
                </a:lnTo>
                <a:lnTo>
                  <a:pt x="5156492" y="388378"/>
                </a:lnTo>
                <a:lnTo>
                  <a:pt x="5143551" y="359587"/>
                </a:lnTo>
                <a:lnTo>
                  <a:pt x="5131803" y="311988"/>
                </a:lnTo>
                <a:lnTo>
                  <a:pt x="5125186" y="245846"/>
                </a:lnTo>
                <a:lnTo>
                  <a:pt x="5209298" y="245846"/>
                </a:lnTo>
                <a:lnTo>
                  <a:pt x="5209298" y="199872"/>
                </a:lnTo>
                <a:lnTo>
                  <a:pt x="5125186" y="199872"/>
                </a:lnTo>
                <a:lnTo>
                  <a:pt x="5131803" y="133692"/>
                </a:lnTo>
                <a:lnTo>
                  <a:pt x="5143512" y="86093"/>
                </a:lnTo>
                <a:lnTo>
                  <a:pt x="5156327" y="57315"/>
                </a:lnTo>
                <a:lnTo>
                  <a:pt x="5156505" y="56934"/>
                </a:lnTo>
                <a:lnTo>
                  <a:pt x="5167020" y="45986"/>
                </a:lnTo>
                <a:lnTo>
                  <a:pt x="5177815" y="56908"/>
                </a:lnTo>
                <a:lnTo>
                  <a:pt x="5190934" y="86131"/>
                </a:lnTo>
                <a:lnTo>
                  <a:pt x="5202682" y="133718"/>
                </a:lnTo>
                <a:lnTo>
                  <a:pt x="5209298" y="199872"/>
                </a:lnTo>
                <a:lnTo>
                  <a:pt x="5209298" y="4254"/>
                </a:lnTo>
                <a:lnTo>
                  <a:pt x="5167236" y="0"/>
                </a:lnTo>
                <a:lnTo>
                  <a:pt x="5122380" y="4533"/>
                </a:lnTo>
                <a:lnTo>
                  <a:pt x="5105501" y="9791"/>
                </a:lnTo>
                <a:lnTo>
                  <a:pt x="5105501" y="57315"/>
                </a:lnTo>
                <a:lnTo>
                  <a:pt x="5105501" y="388378"/>
                </a:lnTo>
                <a:lnTo>
                  <a:pt x="5063579" y="365823"/>
                </a:lnTo>
                <a:lnTo>
                  <a:pt x="5029416" y="333273"/>
                </a:lnTo>
                <a:lnTo>
                  <a:pt x="5004917" y="292646"/>
                </a:lnTo>
                <a:lnTo>
                  <a:pt x="4992040" y="245846"/>
                </a:lnTo>
                <a:lnTo>
                  <a:pt x="5079225" y="245846"/>
                </a:lnTo>
                <a:lnTo>
                  <a:pt x="5081917" y="284886"/>
                </a:lnTo>
                <a:lnTo>
                  <a:pt x="5087150" y="322529"/>
                </a:lnTo>
                <a:lnTo>
                  <a:pt x="5094998" y="357479"/>
                </a:lnTo>
                <a:lnTo>
                  <a:pt x="5105501" y="388378"/>
                </a:lnTo>
                <a:lnTo>
                  <a:pt x="5105501" y="57315"/>
                </a:lnTo>
                <a:lnTo>
                  <a:pt x="5094998" y="88226"/>
                </a:lnTo>
                <a:lnTo>
                  <a:pt x="5087150" y="123164"/>
                </a:lnTo>
                <a:lnTo>
                  <a:pt x="5081917" y="160820"/>
                </a:lnTo>
                <a:lnTo>
                  <a:pt x="5079225" y="199872"/>
                </a:lnTo>
                <a:lnTo>
                  <a:pt x="4992040" y="199872"/>
                </a:lnTo>
                <a:lnTo>
                  <a:pt x="5004917" y="153060"/>
                </a:lnTo>
                <a:lnTo>
                  <a:pt x="5029416" y="112407"/>
                </a:lnTo>
                <a:lnTo>
                  <a:pt x="5063579" y="79857"/>
                </a:lnTo>
                <a:lnTo>
                  <a:pt x="5105501" y="57315"/>
                </a:lnTo>
                <a:lnTo>
                  <a:pt x="5105501" y="9791"/>
                </a:lnTo>
                <a:lnTo>
                  <a:pt x="5042738" y="38112"/>
                </a:lnTo>
                <a:lnTo>
                  <a:pt x="5009743" y="65341"/>
                </a:lnTo>
                <a:lnTo>
                  <a:pt x="4982515" y="98336"/>
                </a:lnTo>
                <a:lnTo>
                  <a:pt x="4961941" y="136182"/>
                </a:lnTo>
                <a:lnTo>
                  <a:pt x="4948936" y="177990"/>
                </a:lnTo>
                <a:lnTo>
                  <a:pt x="4944402" y="222846"/>
                </a:lnTo>
                <a:lnTo>
                  <a:pt x="4948936" y="267703"/>
                </a:lnTo>
                <a:lnTo>
                  <a:pt x="4961941" y="309511"/>
                </a:lnTo>
                <a:lnTo>
                  <a:pt x="4982515" y="347357"/>
                </a:lnTo>
                <a:lnTo>
                  <a:pt x="5009743" y="380352"/>
                </a:lnTo>
                <a:lnTo>
                  <a:pt x="5042738" y="407581"/>
                </a:lnTo>
                <a:lnTo>
                  <a:pt x="5080584" y="428155"/>
                </a:lnTo>
                <a:lnTo>
                  <a:pt x="5122380" y="441159"/>
                </a:lnTo>
                <a:lnTo>
                  <a:pt x="5167236" y="445693"/>
                </a:lnTo>
                <a:lnTo>
                  <a:pt x="5212092" y="441159"/>
                </a:lnTo>
                <a:lnTo>
                  <a:pt x="5253901" y="428155"/>
                </a:lnTo>
                <a:lnTo>
                  <a:pt x="5291760" y="407581"/>
                </a:lnTo>
                <a:lnTo>
                  <a:pt x="5301297" y="399707"/>
                </a:lnTo>
                <a:lnTo>
                  <a:pt x="5315013" y="388378"/>
                </a:lnTo>
                <a:lnTo>
                  <a:pt x="5351983" y="347357"/>
                </a:lnTo>
                <a:lnTo>
                  <a:pt x="5372557" y="309511"/>
                </a:lnTo>
                <a:lnTo>
                  <a:pt x="5385562" y="267703"/>
                </a:lnTo>
                <a:lnTo>
                  <a:pt x="5387772" y="245846"/>
                </a:lnTo>
                <a:lnTo>
                  <a:pt x="5390096" y="222846"/>
                </a:lnTo>
                <a:close/>
              </a:path>
            </a:pathLst>
          </a:custGeom>
          <a:solidFill>
            <a:srgbClr val="1E3E6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24076" y="333038"/>
            <a:ext cx="11255946" cy="392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1E3E6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990219"/>
            <a:ext cx="18093690" cy="2841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4003929"/>
            <a:ext cx="6433312" cy="215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4003929"/>
            <a:ext cx="4623943" cy="215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4003929"/>
            <a:ext cx="4623943" cy="215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2" Type="http://schemas.openxmlformats.org/officeDocument/2006/relationships/hyperlink" Target="https://dircom.unah.edu.hn/" TargetMode="Externa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8" Type="http://schemas.openxmlformats.org/officeDocument/2006/relationships/image" Target="../media/image6.png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24076" y="760476"/>
            <a:ext cx="10961974" cy="10111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s-ES" sz="3200" dirty="0">
                <a:solidFill>
                  <a:srgbClr val="1E3E6F"/>
                </a:solidFill>
                <a:latin typeface="Arial"/>
                <a:cs typeface="Arial"/>
              </a:rPr>
              <a:t>Puesto que desempeña en Minúsculas (tamaño letra 32 </a:t>
            </a:r>
            <a:r>
              <a:rPr lang="es-ES" sz="3200" dirty="0" err="1">
                <a:solidFill>
                  <a:srgbClr val="1E3E6F"/>
                </a:solidFill>
                <a:latin typeface="Arial"/>
                <a:cs typeface="Arial"/>
              </a:rPr>
              <a:t>pts</a:t>
            </a:r>
            <a:r>
              <a:rPr lang="es-ES" sz="3200" dirty="0">
                <a:solidFill>
                  <a:srgbClr val="1E3E6F"/>
                </a:solidFill>
                <a:latin typeface="Arial"/>
                <a:cs typeface="Arial"/>
              </a:rPr>
              <a:t>)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s-ES" sz="3200" dirty="0">
                <a:solidFill>
                  <a:srgbClr val="1E3E6F"/>
                </a:solidFill>
                <a:latin typeface="Arial"/>
                <a:cs typeface="Arial"/>
              </a:rPr>
              <a:t>Unidad donde labora en minúsculas (tamaño letra 32pts)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24076" y="236264"/>
            <a:ext cx="11080946" cy="5366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s-ES" sz="3400" spc="-5" dirty="0"/>
              <a:t>NOMBRE EN MAYÚSCULAS (tamaño de letra 34 PTS) </a:t>
            </a:r>
            <a:endParaRPr sz="3400"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5257562" y="2088340"/>
            <a:ext cx="4108687" cy="71814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2000" b="1" spc="5" dirty="0">
                <a:solidFill>
                  <a:srgbClr val="1E3E6F"/>
                </a:solidFill>
                <a:latin typeface="Arial"/>
                <a:cs typeface="Arial"/>
              </a:rPr>
              <a:t>+(504) </a:t>
            </a:r>
            <a:r>
              <a:rPr sz="2000" b="1" dirty="0">
                <a:solidFill>
                  <a:srgbClr val="1E3E6F"/>
                </a:solidFill>
                <a:latin typeface="Arial"/>
                <a:cs typeface="Arial"/>
              </a:rPr>
              <a:t>2216-6100 </a:t>
            </a:r>
            <a:endParaRPr lang="es-ES" sz="2000" b="1" dirty="0">
              <a:solidFill>
                <a:srgbClr val="1E3E6F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lang="es-CR" sz="2000" b="1" spc="5" dirty="0">
                <a:solidFill>
                  <a:srgbClr val="1E3E6F"/>
                </a:solidFill>
                <a:latin typeface="Arial"/>
                <a:cs typeface="Arial"/>
              </a:rPr>
              <a:t>   </a:t>
            </a:r>
            <a:r>
              <a:rPr sz="2000" b="1" spc="5" dirty="0">
                <a:solidFill>
                  <a:srgbClr val="1E3E6F"/>
                </a:solidFill>
                <a:latin typeface="Arial"/>
                <a:cs typeface="Arial"/>
              </a:rPr>
              <a:t>Ext:</a:t>
            </a:r>
            <a:r>
              <a:rPr sz="2000" b="1" spc="-5" dirty="0">
                <a:solidFill>
                  <a:srgbClr val="1E3E6F"/>
                </a:solidFill>
                <a:latin typeface="Arial"/>
                <a:cs typeface="Arial"/>
              </a:rPr>
              <a:t> </a:t>
            </a:r>
            <a:r>
              <a:rPr lang="es-ES" sz="2000" b="1" dirty="0">
                <a:solidFill>
                  <a:srgbClr val="1E3E6F"/>
                </a:solidFill>
                <a:latin typeface="Arial"/>
                <a:cs typeface="Arial"/>
              </a:rPr>
              <a:t>000000. (Letra 20 </a:t>
            </a:r>
            <a:r>
              <a:rPr lang="es-ES" sz="2000" b="1" dirty="0" err="1">
                <a:solidFill>
                  <a:srgbClr val="1E3E6F"/>
                </a:solidFill>
                <a:latin typeface="Arial"/>
                <a:cs typeface="Arial"/>
              </a:rPr>
              <a:t>pts</a:t>
            </a:r>
            <a:r>
              <a:rPr lang="es-ES" sz="2000" b="1" dirty="0">
                <a:solidFill>
                  <a:srgbClr val="1E3E6F"/>
                </a:solidFill>
                <a:latin typeface="Arial"/>
                <a:cs typeface="Arial"/>
              </a:rPr>
              <a:t>)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45582" y="3353613"/>
            <a:ext cx="3434868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s-ES" sz="2000" b="1" spc="5" dirty="0">
                <a:solidFill>
                  <a:srgbClr val="1E3E6F"/>
                </a:solidFill>
                <a:latin typeface="Arial"/>
                <a:cs typeface="Arial"/>
              </a:rPr>
              <a:t>nombre</a:t>
            </a:r>
            <a:r>
              <a:rPr sz="2000" b="1" spc="5" dirty="0">
                <a:solidFill>
                  <a:srgbClr val="1E3E6F"/>
                </a:solidFill>
                <a:latin typeface="Arial"/>
                <a:cs typeface="Arial"/>
              </a:rPr>
              <a:t>@unah.edu.hn</a:t>
            </a:r>
            <a:r>
              <a:rPr lang="es-ES" sz="2000" b="1" spc="5" dirty="0">
                <a:solidFill>
                  <a:srgbClr val="1E3E6F"/>
                </a:solidFill>
                <a:latin typeface="Arial"/>
                <a:cs typeface="Arial"/>
              </a:rPr>
              <a:t> (Letra 20 </a:t>
            </a:r>
            <a:r>
              <a:rPr lang="es-ES" sz="2000" b="1" spc="5" dirty="0" err="1">
                <a:solidFill>
                  <a:srgbClr val="1E3E6F"/>
                </a:solidFill>
                <a:latin typeface="Arial"/>
                <a:cs typeface="Arial"/>
              </a:rPr>
              <a:t>pts</a:t>
            </a:r>
            <a:r>
              <a:rPr lang="es-ES" sz="2000" b="1" spc="5" dirty="0">
                <a:solidFill>
                  <a:srgbClr val="1E3E6F"/>
                </a:solidFill>
                <a:latin typeface="Arial"/>
                <a:cs typeface="Arial"/>
              </a:rPr>
              <a:t>)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90752" y="2166589"/>
            <a:ext cx="5195298" cy="291746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b="1" spc="5" dirty="0">
                <a:solidFill>
                  <a:srgbClr val="1E3E6F"/>
                </a:solidFill>
                <a:latin typeface="Arial"/>
                <a:cs typeface="Arial"/>
                <a:hlinkClick r:id="rId2"/>
              </a:rPr>
              <a:t>https://dircom.unah.edu.hn</a:t>
            </a:r>
            <a:r>
              <a:rPr lang="es-ES" b="1" spc="5" dirty="0">
                <a:solidFill>
                  <a:srgbClr val="1E3E6F"/>
                </a:solidFill>
                <a:latin typeface="Arial"/>
                <a:cs typeface="Arial"/>
              </a:rPr>
              <a:t> (Letra 18 </a:t>
            </a:r>
            <a:r>
              <a:rPr lang="es-ES" b="1" spc="5" dirty="0" err="1">
                <a:solidFill>
                  <a:srgbClr val="1E3E6F"/>
                </a:solidFill>
                <a:latin typeface="Arial"/>
                <a:cs typeface="Arial"/>
              </a:rPr>
              <a:t>pts</a:t>
            </a:r>
            <a:r>
              <a:rPr lang="es-ES" b="1" spc="5" dirty="0">
                <a:solidFill>
                  <a:srgbClr val="1E3E6F"/>
                </a:solidFill>
                <a:latin typeface="Arial"/>
                <a:cs typeface="Arial"/>
              </a:rPr>
              <a:t>) </a:t>
            </a:r>
            <a:endParaRPr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190752" y="3226736"/>
            <a:ext cx="5195298" cy="5543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95"/>
              </a:spcBef>
            </a:pPr>
            <a:r>
              <a:rPr b="1" spc="5" dirty="0">
                <a:solidFill>
                  <a:srgbClr val="1E3E6F"/>
                </a:solidFill>
                <a:latin typeface="Arial"/>
                <a:cs typeface="Arial"/>
              </a:rPr>
              <a:t>Ciudad </a:t>
            </a:r>
            <a:r>
              <a:rPr b="1" dirty="0">
                <a:solidFill>
                  <a:srgbClr val="1E3E6F"/>
                </a:solidFill>
                <a:latin typeface="Arial"/>
                <a:cs typeface="Arial"/>
              </a:rPr>
              <a:t>Universitaria, Bulevar </a:t>
            </a:r>
            <a:r>
              <a:rPr b="1" spc="5" dirty="0">
                <a:solidFill>
                  <a:srgbClr val="1E3E6F"/>
                </a:solidFill>
                <a:latin typeface="Arial"/>
                <a:cs typeface="Arial"/>
              </a:rPr>
              <a:t>Suyapa,  </a:t>
            </a:r>
            <a:r>
              <a:rPr b="1" spc="-10" dirty="0">
                <a:solidFill>
                  <a:srgbClr val="1E3E6F"/>
                </a:solidFill>
                <a:latin typeface="Arial"/>
                <a:cs typeface="Arial"/>
              </a:rPr>
              <a:t>Tegucigalpa,</a:t>
            </a:r>
            <a:r>
              <a:rPr b="1" spc="-5" dirty="0">
                <a:solidFill>
                  <a:srgbClr val="1E3E6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1E3E6F"/>
                </a:solidFill>
                <a:latin typeface="Arial"/>
                <a:cs typeface="Arial"/>
              </a:rPr>
              <a:t>Honduras</a:t>
            </a:r>
            <a:r>
              <a:rPr lang="es-ES" b="1" dirty="0">
                <a:solidFill>
                  <a:srgbClr val="1E3E6F"/>
                </a:solidFill>
                <a:latin typeface="Arial"/>
                <a:cs typeface="Arial"/>
              </a:rPr>
              <a:t>. (Letra 18 </a:t>
            </a:r>
            <a:r>
              <a:rPr lang="es-ES" b="1" dirty="0" err="1">
                <a:solidFill>
                  <a:srgbClr val="1E3E6F"/>
                </a:solidFill>
                <a:latin typeface="Arial"/>
                <a:cs typeface="Arial"/>
              </a:rPr>
              <a:t>pts</a:t>
            </a:r>
            <a:r>
              <a:rPr lang="es-ES" b="1" dirty="0">
                <a:solidFill>
                  <a:srgbClr val="1E3E6F"/>
                </a:solidFill>
                <a:latin typeface="Arial"/>
                <a:cs typeface="Arial"/>
              </a:rPr>
              <a:t>)</a:t>
            </a:r>
            <a:endParaRPr dirty="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6517599" y="1154291"/>
            <a:ext cx="1141095" cy="1717039"/>
            <a:chOff x="16517599" y="1154291"/>
            <a:chExt cx="1141095" cy="1717039"/>
          </a:xfrm>
        </p:grpSpPr>
        <p:sp>
          <p:nvSpPr>
            <p:cNvPr id="9" name="object 9"/>
            <p:cNvSpPr/>
            <p:nvPr/>
          </p:nvSpPr>
          <p:spPr>
            <a:xfrm>
              <a:off x="16541232" y="1569830"/>
              <a:ext cx="1101725" cy="762635"/>
            </a:xfrm>
            <a:custGeom>
              <a:avLst/>
              <a:gdLst/>
              <a:ahLst/>
              <a:cxnLst/>
              <a:rect l="l" t="t" r="r" b="b"/>
              <a:pathLst>
                <a:path w="1101725" h="762635">
                  <a:moveTo>
                    <a:pt x="1017555" y="0"/>
                  </a:moveTo>
                  <a:lnTo>
                    <a:pt x="83573" y="0"/>
                  </a:lnTo>
                  <a:lnTo>
                    <a:pt x="66752" y="43362"/>
                  </a:lnTo>
                  <a:lnTo>
                    <a:pt x="51658" y="88339"/>
                  </a:lnTo>
                  <a:lnTo>
                    <a:pt x="38357" y="134828"/>
                  </a:lnTo>
                  <a:lnTo>
                    <a:pt x="26918" y="182729"/>
                  </a:lnTo>
                  <a:lnTo>
                    <a:pt x="17407" y="231941"/>
                  </a:lnTo>
                  <a:lnTo>
                    <a:pt x="9892" y="282363"/>
                  </a:lnTo>
                  <a:lnTo>
                    <a:pt x="4441" y="333893"/>
                  </a:lnTo>
                  <a:lnTo>
                    <a:pt x="1121" y="386431"/>
                  </a:lnTo>
                  <a:lnTo>
                    <a:pt x="0" y="439875"/>
                  </a:lnTo>
                  <a:lnTo>
                    <a:pt x="1258" y="496543"/>
                  </a:lnTo>
                  <a:lnTo>
                    <a:pt x="4982" y="552193"/>
                  </a:lnTo>
                  <a:lnTo>
                    <a:pt x="11094" y="606701"/>
                  </a:lnTo>
                  <a:lnTo>
                    <a:pt x="19516" y="659946"/>
                  </a:lnTo>
                  <a:lnTo>
                    <a:pt x="30170" y="711804"/>
                  </a:lnTo>
                  <a:lnTo>
                    <a:pt x="42978" y="762152"/>
                  </a:lnTo>
                  <a:lnTo>
                    <a:pt x="1058088" y="762152"/>
                  </a:lnTo>
                  <a:lnTo>
                    <a:pt x="1070913" y="711804"/>
                  </a:lnTo>
                  <a:lnTo>
                    <a:pt x="1081586" y="659946"/>
                  </a:lnTo>
                  <a:lnTo>
                    <a:pt x="1090026" y="606701"/>
                  </a:lnTo>
                  <a:lnTo>
                    <a:pt x="1096154" y="552193"/>
                  </a:lnTo>
                  <a:lnTo>
                    <a:pt x="1099889" y="496543"/>
                  </a:lnTo>
                  <a:lnTo>
                    <a:pt x="1101152" y="439875"/>
                  </a:lnTo>
                  <a:lnTo>
                    <a:pt x="1100028" y="386431"/>
                  </a:lnTo>
                  <a:lnTo>
                    <a:pt x="1096702" y="333893"/>
                  </a:lnTo>
                  <a:lnTo>
                    <a:pt x="1091242" y="282363"/>
                  </a:lnTo>
                  <a:lnTo>
                    <a:pt x="1083719" y="231941"/>
                  </a:lnTo>
                  <a:lnTo>
                    <a:pt x="1074201" y="182729"/>
                  </a:lnTo>
                  <a:lnTo>
                    <a:pt x="1062756" y="134828"/>
                  </a:lnTo>
                  <a:lnTo>
                    <a:pt x="1049454" y="88339"/>
                  </a:lnTo>
                  <a:lnTo>
                    <a:pt x="1034364" y="43362"/>
                  </a:lnTo>
                  <a:lnTo>
                    <a:pt x="1017555" y="0"/>
                  </a:lnTo>
                  <a:close/>
                </a:path>
              </a:pathLst>
            </a:custGeom>
            <a:solidFill>
              <a:srgbClr val="A148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6626741" y="1181986"/>
              <a:ext cx="929911" cy="39034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6749160" y="2657494"/>
              <a:ext cx="685165" cy="182245"/>
            </a:xfrm>
            <a:custGeom>
              <a:avLst/>
              <a:gdLst/>
              <a:ahLst/>
              <a:cxnLst/>
              <a:rect l="l" t="t" r="r" b="b"/>
              <a:pathLst>
                <a:path w="685165" h="182244">
                  <a:moveTo>
                    <a:pt x="685056" y="0"/>
                  </a:moveTo>
                  <a:lnTo>
                    <a:pt x="0" y="0"/>
                  </a:lnTo>
                  <a:lnTo>
                    <a:pt x="36337" y="40496"/>
                  </a:lnTo>
                  <a:lnTo>
                    <a:pt x="74872" y="76453"/>
                  </a:lnTo>
                  <a:lnTo>
                    <a:pt x="115431" y="107605"/>
                  </a:lnTo>
                  <a:lnTo>
                    <a:pt x="157842" y="133687"/>
                  </a:lnTo>
                  <a:lnTo>
                    <a:pt x="201935" y="154435"/>
                  </a:lnTo>
                  <a:lnTo>
                    <a:pt x="247535" y="169583"/>
                  </a:lnTo>
                  <a:lnTo>
                    <a:pt x="294472" y="178866"/>
                  </a:lnTo>
                  <a:lnTo>
                    <a:pt x="342574" y="182020"/>
                  </a:lnTo>
                  <a:lnTo>
                    <a:pt x="390639" y="178866"/>
                  </a:lnTo>
                  <a:lnTo>
                    <a:pt x="437546" y="169583"/>
                  </a:lnTo>
                  <a:lnTo>
                    <a:pt x="483124" y="154435"/>
                  </a:lnTo>
                  <a:lnTo>
                    <a:pt x="527201" y="133687"/>
                  </a:lnTo>
                  <a:lnTo>
                    <a:pt x="569605" y="107605"/>
                  </a:lnTo>
                  <a:lnTo>
                    <a:pt x="610163" y="76453"/>
                  </a:lnTo>
                  <a:lnTo>
                    <a:pt x="648704" y="40496"/>
                  </a:lnTo>
                  <a:lnTo>
                    <a:pt x="685056" y="0"/>
                  </a:lnTo>
                  <a:close/>
                </a:path>
              </a:pathLst>
            </a:custGeom>
            <a:solidFill>
              <a:srgbClr val="0D0E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6585882" y="2212519"/>
              <a:ext cx="1012711" cy="44497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6628102" y="2356381"/>
              <a:ext cx="923767" cy="268263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6898818" y="2149599"/>
              <a:ext cx="384749" cy="12296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6895013" y="2095663"/>
              <a:ext cx="394970" cy="48260"/>
            </a:xfrm>
            <a:custGeom>
              <a:avLst/>
              <a:gdLst/>
              <a:ahLst/>
              <a:cxnLst/>
              <a:rect l="l" t="t" r="r" b="b"/>
              <a:pathLst>
                <a:path w="394969" h="48260">
                  <a:moveTo>
                    <a:pt x="388785" y="43535"/>
                  </a:moveTo>
                  <a:lnTo>
                    <a:pt x="335305" y="0"/>
                  </a:lnTo>
                  <a:lnTo>
                    <a:pt x="52501" y="0"/>
                  </a:lnTo>
                  <a:lnTo>
                    <a:pt x="0" y="43535"/>
                  </a:lnTo>
                  <a:lnTo>
                    <a:pt x="388785" y="43535"/>
                  </a:lnTo>
                  <a:close/>
                </a:path>
                <a:path w="394969" h="48260">
                  <a:moveTo>
                    <a:pt x="394449" y="48183"/>
                  </a:moveTo>
                  <a:lnTo>
                    <a:pt x="393344" y="47244"/>
                  </a:lnTo>
                  <a:lnTo>
                    <a:pt x="393344" y="48183"/>
                  </a:lnTo>
                  <a:lnTo>
                    <a:pt x="394449" y="48183"/>
                  </a:lnTo>
                  <a:close/>
                </a:path>
              </a:pathLst>
            </a:custGeom>
            <a:solidFill>
              <a:srgbClr val="9673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6888600" y="2139199"/>
              <a:ext cx="400050" cy="99060"/>
            </a:xfrm>
            <a:custGeom>
              <a:avLst/>
              <a:gdLst/>
              <a:ahLst/>
              <a:cxnLst/>
              <a:rect l="l" t="t" r="r" b="b"/>
              <a:pathLst>
                <a:path w="400050" h="99060">
                  <a:moveTo>
                    <a:pt x="399732" y="88023"/>
                  </a:moveTo>
                  <a:lnTo>
                    <a:pt x="0" y="88023"/>
                  </a:lnTo>
                  <a:lnTo>
                    <a:pt x="0" y="98488"/>
                  </a:lnTo>
                  <a:lnTo>
                    <a:pt x="399732" y="98488"/>
                  </a:lnTo>
                  <a:lnTo>
                    <a:pt x="399732" y="88023"/>
                  </a:lnTo>
                  <a:close/>
                </a:path>
                <a:path w="400050" h="99060">
                  <a:moveTo>
                    <a:pt x="399732" y="44056"/>
                  </a:moveTo>
                  <a:lnTo>
                    <a:pt x="0" y="44056"/>
                  </a:lnTo>
                  <a:lnTo>
                    <a:pt x="0" y="54432"/>
                  </a:lnTo>
                  <a:lnTo>
                    <a:pt x="399732" y="54432"/>
                  </a:lnTo>
                  <a:lnTo>
                    <a:pt x="399732" y="44056"/>
                  </a:lnTo>
                  <a:close/>
                </a:path>
                <a:path w="400050" h="99060">
                  <a:moveTo>
                    <a:pt x="399757" y="0"/>
                  </a:moveTo>
                  <a:lnTo>
                    <a:pt x="25" y="0"/>
                  </a:lnTo>
                  <a:lnTo>
                    <a:pt x="25" y="10401"/>
                  </a:lnTo>
                  <a:lnTo>
                    <a:pt x="399757" y="10401"/>
                  </a:lnTo>
                  <a:lnTo>
                    <a:pt x="399757" y="0"/>
                  </a:lnTo>
                  <a:close/>
                </a:path>
              </a:pathLst>
            </a:custGeom>
            <a:solidFill>
              <a:srgbClr val="6C573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6737394" y="1179371"/>
              <a:ext cx="714375" cy="387350"/>
            </a:xfrm>
            <a:custGeom>
              <a:avLst/>
              <a:gdLst/>
              <a:ahLst/>
              <a:cxnLst/>
              <a:rect l="l" t="t" r="r" b="b"/>
              <a:pathLst>
                <a:path w="714375" h="387350">
                  <a:moveTo>
                    <a:pt x="232130" y="194208"/>
                  </a:moveTo>
                  <a:lnTo>
                    <a:pt x="0" y="194208"/>
                  </a:lnTo>
                  <a:lnTo>
                    <a:pt x="0" y="196748"/>
                  </a:lnTo>
                  <a:lnTo>
                    <a:pt x="0" y="201828"/>
                  </a:lnTo>
                  <a:lnTo>
                    <a:pt x="231902" y="201828"/>
                  </a:lnTo>
                  <a:lnTo>
                    <a:pt x="231902" y="196748"/>
                  </a:lnTo>
                  <a:lnTo>
                    <a:pt x="232130" y="196748"/>
                  </a:lnTo>
                  <a:lnTo>
                    <a:pt x="232130" y="194208"/>
                  </a:lnTo>
                  <a:close/>
                </a:path>
                <a:path w="714375" h="387350">
                  <a:moveTo>
                    <a:pt x="286664" y="308737"/>
                  </a:moveTo>
                  <a:lnTo>
                    <a:pt x="280670" y="304482"/>
                  </a:lnTo>
                  <a:lnTo>
                    <a:pt x="224434" y="387350"/>
                  </a:lnTo>
                  <a:lnTo>
                    <a:pt x="233349" y="387350"/>
                  </a:lnTo>
                  <a:lnTo>
                    <a:pt x="286664" y="308737"/>
                  </a:lnTo>
                  <a:close/>
                </a:path>
                <a:path w="714375" h="387350">
                  <a:moveTo>
                    <a:pt x="360883" y="328333"/>
                  </a:moveTo>
                  <a:lnTo>
                    <a:pt x="357047" y="328625"/>
                  </a:lnTo>
                  <a:lnTo>
                    <a:pt x="353580" y="328714"/>
                  </a:lnTo>
                  <a:lnTo>
                    <a:pt x="353580" y="387350"/>
                  </a:lnTo>
                  <a:lnTo>
                    <a:pt x="360883" y="387350"/>
                  </a:lnTo>
                  <a:lnTo>
                    <a:pt x="360883" y="328333"/>
                  </a:lnTo>
                  <a:close/>
                </a:path>
                <a:path w="714375" h="387350">
                  <a:moveTo>
                    <a:pt x="360895" y="0"/>
                  </a:moveTo>
                  <a:lnTo>
                    <a:pt x="353593" y="0"/>
                  </a:lnTo>
                  <a:lnTo>
                    <a:pt x="353593" y="84836"/>
                  </a:lnTo>
                  <a:lnTo>
                    <a:pt x="360895" y="85090"/>
                  </a:lnTo>
                  <a:lnTo>
                    <a:pt x="360895" y="0"/>
                  </a:lnTo>
                  <a:close/>
                </a:path>
                <a:path w="714375" h="387350">
                  <a:moveTo>
                    <a:pt x="479018" y="387350"/>
                  </a:moveTo>
                  <a:lnTo>
                    <a:pt x="430250" y="301345"/>
                  </a:lnTo>
                  <a:lnTo>
                    <a:pt x="424370" y="305879"/>
                  </a:lnTo>
                  <a:lnTo>
                    <a:pt x="470560" y="387350"/>
                  </a:lnTo>
                  <a:lnTo>
                    <a:pt x="479018" y="387350"/>
                  </a:lnTo>
                  <a:close/>
                </a:path>
                <a:path w="714375" h="387350">
                  <a:moveTo>
                    <a:pt x="490766" y="26289"/>
                  </a:moveTo>
                  <a:lnTo>
                    <a:pt x="484644" y="22225"/>
                  </a:lnTo>
                  <a:lnTo>
                    <a:pt x="426859" y="109512"/>
                  </a:lnTo>
                  <a:lnTo>
                    <a:pt x="430771" y="112483"/>
                  </a:lnTo>
                  <a:lnTo>
                    <a:pt x="432587" y="114033"/>
                  </a:lnTo>
                  <a:lnTo>
                    <a:pt x="490766" y="26289"/>
                  </a:lnTo>
                  <a:close/>
                </a:path>
                <a:path w="714375" h="387350">
                  <a:moveTo>
                    <a:pt x="714248" y="194005"/>
                  </a:moveTo>
                  <a:lnTo>
                    <a:pt x="474814" y="194005"/>
                  </a:lnTo>
                  <a:lnTo>
                    <a:pt x="474814" y="196545"/>
                  </a:lnTo>
                  <a:lnTo>
                    <a:pt x="475056" y="196545"/>
                  </a:lnTo>
                  <a:lnTo>
                    <a:pt x="475056" y="201625"/>
                  </a:lnTo>
                  <a:lnTo>
                    <a:pt x="714248" y="201625"/>
                  </a:lnTo>
                  <a:lnTo>
                    <a:pt x="714248" y="196545"/>
                  </a:lnTo>
                  <a:lnTo>
                    <a:pt x="714248" y="194005"/>
                  </a:lnTo>
                  <a:close/>
                </a:path>
              </a:pathLst>
            </a:custGeom>
            <a:solidFill>
              <a:srgbClr val="B681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6856366" y="1194685"/>
              <a:ext cx="173585" cy="13251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6691661" y="1205660"/>
              <a:ext cx="782320" cy="361315"/>
            </a:xfrm>
            <a:custGeom>
              <a:avLst/>
              <a:gdLst/>
              <a:ahLst/>
              <a:cxnLst/>
              <a:rect l="l" t="t" r="r" b="b"/>
              <a:pathLst>
                <a:path w="782319" h="361315">
                  <a:moveTo>
                    <a:pt x="281305" y="206222"/>
                  </a:moveTo>
                  <a:lnTo>
                    <a:pt x="279654" y="199085"/>
                  </a:lnTo>
                  <a:lnTo>
                    <a:pt x="222631" y="215315"/>
                  </a:lnTo>
                  <a:lnTo>
                    <a:pt x="224650" y="222313"/>
                  </a:lnTo>
                  <a:lnTo>
                    <a:pt x="281305" y="206222"/>
                  </a:lnTo>
                  <a:close/>
                </a:path>
                <a:path w="782319" h="361315">
                  <a:moveTo>
                    <a:pt x="283565" y="142074"/>
                  </a:moveTo>
                  <a:lnTo>
                    <a:pt x="223012" y="126936"/>
                  </a:lnTo>
                  <a:lnTo>
                    <a:pt x="221310" y="134073"/>
                  </a:lnTo>
                  <a:lnTo>
                    <a:pt x="281495" y="149161"/>
                  </a:lnTo>
                  <a:lnTo>
                    <a:pt x="282714" y="144487"/>
                  </a:lnTo>
                  <a:lnTo>
                    <a:pt x="283565" y="142074"/>
                  </a:lnTo>
                  <a:close/>
                </a:path>
                <a:path w="782319" h="361315">
                  <a:moveTo>
                    <a:pt x="287705" y="229641"/>
                  </a:moveTo>
                  <a:lnTo>
                    <a:pt x="284632" y="222923"/>
                  </a:lnTo>
                  <a:lnTo>
                    <a:pt x="0" y="361048"/>
                  </a:lnTo>
                  <a:lnTo>
                    <a:pt x="16814" y="361048"/>
                  </a:lnTo>
                  <a:lnTo>
                    <a:pt x="287705" y="229641"/>
                  </a:lnTo>
                  <a:close/>
                </a:path>
                <a:path w="782319" h="361315">
                  <a:moveTo>
                    <a:pt x="303504" y="256044"/>
                  </a:moveTo>
                  <a:lnTo>
                    <a:pt x="299046" y="250139"/>
                  </a:lnTo>
                  <a:lnTo>
                    <a:pt x="255460" y="276225"/>
                  </a:lnTo>
                  <a:lnTo>
                    <a:pt x="259232" y="282562"/>
                  </a:lnTo>
                  <a:lnTo>
                    <a:pt x="303504" y="256044"/>
                  </a:lnTo>
                  <a:close/>
                </a:path>
                <a:path w="782319" h="361315">
                  <a:moveTo>
                    <a:pt x="316344" y="91135"/>
                  </a:moveTo>
                  <a:lnTo>
                    <a:pt x="270078" y="46291"/>
                  </a:lnTo>
                  <a:lnTo>
                    <a:pt x="264934" y="51612"/>
                  </a:lnTo>
                  <a:lnTo>
                    <a:pt x="311111" y="96342"/>
                  </a:lnTo>
                  <a:lnTo>
                    <a:pt x="313296" y="93941"/>
                  </a:lnTo>
                  <a:lnTo>
                    <a:pt x="315353" y="92163"/>
                  </a:lnTo>
                  <a:lnTo>
                    <a:pt x="316344" y="91135"/>
                  </a:lnTo>
                  <a:close/>
                </a:path>
                <a:path w="782319" h="361315">
                  <a:moveTo>
                    <a:pt x="368795" y="62484"/>
                  </a:moveTo>
                  <a:lnTo>
                    <a:pt x="351002" y="0"/>
                  </a:lnTo>
                  <a:lnTo>
                    <a:pt x="343916" y="2120"/>
                  </a:lnTo>
                  <a:lnTo>
                    <a:pt x="361734" y="64490"/>
                  </a:lnTo>
                  <a:lnTo>
                    <a:pt x="364058" y="63741"/>
                  </a:lnTo>
                  <a:lnTo>
                    <a:pt x="368795" y="62484"/>
                  </a:lnTo>
                  <a:close/>
                </a:path>
                <a:path w="782319" h="361315">
                  <a:moveTo>
                    <a:pt x="369493" y="298729"/>
                  </a:moveTo>
                  <a:lnTo>
                    <a:pt x="367080" y="298145"/>
                  </a:lnTo>
                  <a:lnTo>
                    <a:pt x="364820" y="297307"/>
                  </a:lnTo>
                  <a:lnTo>
                    <a:pt x="362458" y="296595"/>
                  </a:lnTo>
                  <a:lnTo>
                    <a:pt x="349542" y="348170"/>
                  </a:lnTo>
                  <a:lnTo>
                    <a:pt x="356654" y="350012"/>
                  </a:lnTo>
                  <a:lnTo>
                    <a:pt x="369493" y="298729"/>
                  </a:lnTo>
                  <a:close/>
                </a:path>
                <a:path w="782319" h="361315">
                  <a:moveTo>
                    <a:pt x="458343" y="344411"/>
                  </a:moveTo>
                  <a:lnTo>
                    <a:pt x="443903" y="293865"/>
                  </a:lnTo>
                  <a:lnTo>
                    <a:pt x="440347" y="295287"/>
                  </a:lnTo>
                  <a:lnTo>
                    <a:pt x="438645" y="295719"/>
                  </a:lnTo>
                  <a:lnTo>
                    <a:pt x="436930" y="296405"/>
                  </a:lnTo>
                  <a:lnTo>
                    <a:pt x="451307" y="346456"/>
                  </a:lnTo>
                  <a:lnTo>
                    <a:pt x="458343" y="344411"/>
                  </a:lnTo>
                  <a:close/>
                </a:path>
                <a:path w="782319" h="361315">
                  <a:moveTo>
                    <a:pt x="460502" y="3327"/>
                  </a:moveTo>
                  <a:lnTo>
                    <a:pt x="453415" y="1511"/>
                  </a:lnTo>
                  <a:lnTo>
                    <a:pt x="437603" y="64681"/>
                  </a:lnTo>
                  <a:lnTo>
                    <a:pt x="442239" y="66255"/>
                  </a:lnTo>
                  <a:lnTo>
                    <a:pt x="444512" y="67310"/>
                  </a:lnTo>
                  <a:lnTo>
                    <a:pt x="460502" y="3327"/>
                  </a:lnTo>
                  <a:close/>
                </a:path>
                <a:path w="782319" h="361315">
                  <a:moveTo>
                    <a:pt x="534555" y="293420"/>
                  </a:moveTo>
                  <a:lnTo>
                    <a:pt x="495223" y="255333"/>
                  </a:lnTo>
                  <a:lnTo>
                    <a:pt x="493750" y="257454"/>
                  </a:lnTo>
                  <a:lnTo>
                    <a:pt x="490537" y="261099"/>
                  </a:lnTo>
                  <a:lnTo>
                    <a:pt x="529374" y="298729"/>
                  </a:lnTo>
                  <a:lnTo>
                    <a:pt x="534555" y="293420"/>
                  </a:lnTo>
                  <a:close/>
                </a:path>
                <a:path w="782319" h="361315">
                  <a:moveTo>
                    <a:pt x="541909" y="68059"/>
                  </a:moveTo>
                  <a:lnTo>
                    <a:pt x="536892" y="62534"/>
                  </a:lnTo>
                  <a:lnTo>
                    <a:pt x="490372" y="104863"/>
                  </a:lnTo>
                  <a:lnTo>
                    <a:pt x="492328" y="106337"/>
                  </a:lnTo>
                  <a:lnTo>
                    <a:pt x="496214" y="109499"/>
                  </a:lnTo>
                  <a:lnTo>
                    <a:pt x="541909" y="68059"/>
                  </a:lnTo>
                  <a:close/>
                </a:path>
                <a:path w="782319" h="361315">
                  <a:moveTo>
                    <a:pt x="571080" y="136169"/>
                  </a:moveTo>
                  <a:lnTo>
                    <a:pt x="569099" y="129159"/>
                  </a:lnTo>
                  <a:lnTo>
                    <a:pt x="515607" y="144360"/>
                  </a:lnTo>
                  <a:lnTo>
                    <a:pt x="517067" y="149110"/>
                  </a:lnTo>
                  <a:lnTo>
                    <a:pt x="517626" y="151472"/>
                  </a:lnTo>
                  <a:lnTo>
                    <a:pt x="571080" y="136169"/>
                  </a:lnTo>
                  <a:close/>
                </a:path>
                <a:path w="782319" h="361315">
                  <a:moveTo>
                    <a:pt x="572554" y="214579"/>
                  </a:moveTo>
                  <a:lnTo>
                    <a:pt x="519341" y="201193"/>
                  </a:lnTo>
                  <a:lnTo>
                    <a:pt x="517956" y="208445"/>
                  </a:lnTo>
                  <a:lnTo>
                    <a:pt x="570776" y="221729"/>
                  </a:lnTo>
                  <a:lnTo>
                    <a:pt x="572554" y="214579"/>
                  </a:lnTo>
                  <a:close/>
                </a:path>
                <a:path w="782319" h="361315">
                  <a:moveTo>
                    <a:pt x="637705" y="55918"/>
                  </a:moveTo>
                  <a:lnTo>
                    <a:pt x="634047" y="49580"/>
                  </a:lnTo>
                  <a:lnTo>
                    <a:pt x="506437" y="122466"/>
                  </a:lnTo>
                  <a:lnTo>
                    <a:pt x="509778" y="129120"/>
                  </a:lnTo>
                  <a:lnTo>
                    <a:pt x="637705" y="55918"/>
                  </a:lnTo>
                  <a:close/>
                </a:path>
                <a:path w="782319" h="361315">
                  <a:moveTo>
                    <a:pt x="781773" y="361061"/>
                  </a:moveTo>
                  <a:lnTo>
                    <a:pt x="510946" y="229552"/>
                  </a:lnTo>
                  <a:lnTo>
                    <a:pt x="507796" y="236143"/>
                  </a:lnTo>
                  <a:lnTo>
                    <a:pt x="764857" y="361061"/>
                  </a:lnTo>
                  <a:lnTo>
                    <a:pt x="781773" y="361061"/>
                  </a:lnTo>
                  <a:close/>
                </a:path>
              </a:pathLst>
            </a:custGeom>
            <a:solidFill>
              <a:srgbClr val="B681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6627127" y="1566703"/>
              <a:ext cx="932619" cy="136650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6649413" y="1585453"/>
              <a:ext cx="888365" cy="118110"/>
            </a:xfrm>
            <a:custGeom>
              <a:avLst/>
              <a:gdLst/>
              <a:ahLst/>
              <a:cxnLst/>
              <a:rect l="l" t="t" r="r" b="b"/>
              <a:pathLst>
                <a:path w="888365" h="118110">
                  <a:moveTo>
                    <a:pt x="888078" y="0"/>
                  </a:moveTo>
                  <a:lnTo>
                    <a:pt x="0" y="0"/>
                  </a:lnTo>
                  <a:lnTo>
                    <a:pt x="0" y="117900"/>
                  </a:lnTo>
                  <a:lnTo>
                    <a:pt x="888078" y="117900"/>
                  </a:lnTo>
                  <a:lnTo>
                    <a:pt x="888078" y="0"/>
                  </a:lnTo>
                  <a:close/>
                </a:path>
              </a:pathLst>
            </a:custGeom>
            <a:solidFill>
              <a:srgbClr val="9C9E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6619621" y="1703354"/>
              <a:ext cx="948715" cy="22123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6530042" y="1173195"/>
              <a:ext cx="1115731" cy="1678684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6517599" y="1154291"/>
              <a:ext cx="1140733" cy="1716432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6651503" y="1732620"/>
              <a:ext cx="187986" cy="583854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7350117" y="1732613"/>
              <a:ext cx="188040" cy="583862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7051317" y="2039312"/>
              <a:ext cx="76835" cy="88900"/>
            </a:xfrm>
            <a:custGeom>
              <a:avLst/>
              <a:gdLst/>
              <a:ahLst/>
              <a:cxnLst/>
              <a:rect l="l" t="t" r="r" b="b"/>
              <a:pathLst>
                <a:path w="76834" h="88900">
                  <a:moveTo>
                    <a:pt x="37917" y="0"/>
                  </a:moveTo>
                  <a:lnTo>
                    <a:pt x="22650" y="1061"/>
                  </a:lnTo>
                  <a:lnTo>
                    <a:pt x="10000" y="3939"/>
                  </a:lnTo>
                  <a:lnTo>
                    <a:pt x="1829" y="9303"/>
                  </a:lnTo>
                  <a:lnTo>
                    <a:pt x="0" y="17821"/>
                  </a:lnTo>
                  <a:lnTo>
                    <a:pt x="0" y="70836"/>
                  </a:lnTo>
                  <a:lnTo>
                    <a:pt x="2234" y="79377"/>
                  </a:lnTo>
                  <a:lnTo>
                    <a:pt x="10360" y="84738"/>
                  </a:lnTo>
                  <a:lnTo>
                    <a:pt x="22785" y="87516"/>
                  </a:lnTo>
                  <a:lnTo>
                    <a:pt x="37917" y="88309"/>
                  </a:lnTo>
                  <a:lnTo>
                    <a:pt x="52968" y="87207"/>
                  </a:lnTo>
                  <a:lnTo>
                    <a:pt x="65248" y="84153"/>
                  </a:lnTo>
                  <a:lnTo>
                    <a:pt x="73522" y="79527"/>
                  </a:lnTo>
                  <a:lnTo>
                    <a:pt x="76554" y="73707"/>
                  </a:lnTo>
                  <a:lnTo>
                    <a:pt x="76554" y="72825"/>
                  </a:lnTo>
                  <a:lnTo>
                    <a:pt x="76059" y="71269"/>
                  </a:lnTo>
                  <a:lnTo>
                    <a:pt x="76554" y="71269"/>
                  </a:lnTo>
                  <a:lnTo>
                    <a:pt x="76554" y="16443"/>
                  </a:lnTo>
                  <a:lnTo>
                    <a:pt x="76338" y="16443"/>
                  </a:lnTo>
                  <a:lnTo>
                    <a:pt x="76554" y="14981"/>
                  </a:lnTo>
                  <a:lnTo>
                    <a:pt x="73518" y="8992"/>
                  </a:lnTo>
                  <a:lnTo>
                    <a:pt x="65236" y="4118"/>
                  </a:lnTo>
                  <a:lnTo>
                    <a:pt x="52955" y="930"/>
                  </a:lnTo>
                  <a:lnTo>
                    <a:pt x="37917" y="0"/>
                  </a:lnTo>
                  <a:close/>
                </a:path>
              </a:pathLst>
            </a:custGeom>
            <a:solidFill>
              <a:srgbClr val="4645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7051264" y="2039212"/>
              <a:ext cx="76609" cy="89222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7087393" y="1755773"/>
              <a:ext cx="142240" cy="297815"/>
            </a:xfrm>
            <a:custGeom>
              <a:avLst/>
              <a:gdLst/>
              <a:ahLst/>
              <a:cxnLst/>
              <a:rect l="l" t="t" r="r" b="b"/>
              <a:pathLst>
                <a:path w="142240" h="297814">
                  <a:moveTo>
                    <a:pt x="4711" y="281838"/>
                  </a:moveTo>
                  <a:lnTo>
                    <a:pt x="850" y="282333"/>
                  </a:lnTo>
                  <a:lnTo>
                    <a:pt x="0" y="297332"/>
                  </a:lnTo>
                  <a:lnTo>
                    <a:pt x="1828" y="290957"/>
                  </a:lnTo>
                  <a:lnTo>
                    <a:pt x="4711" y="281838"/>
                  </a:lnTo>
                  <a:close/>
                </a:path>
                <a:path w="142240" h="297814">
                  <a:moveTo>
                    <a:pt x="21539" y="187998"/>
                  </a:moveTo>
                  <a:lnTo>
                    <a:pt x="21285" y="188188"/>
                  </a:lnTo>
                  <a:lnTo>
                    <a:pt x="12433" y="166598"/>
                  </a:lnTo>
                  <a:lnTo>
                    <a:pt x="11176" y="163614"/>
                  </a:lnTo>
                  <a:lnTo>
                    <a:pt x="8699" y="183629"/>
                  </a:lnTo>
                  <a:lnTo>
                    <a:pt x="7899" y="198666"/>
                  </a:lnTo>
                  <a:lnTo>
                    <a:pt x="7861" y="217055"/>
                  </a:lnTo>
                  <a:lnTo>
                    <a:pt x="8572" y="229374"/>
                  </a:lnTo>
                  <a:lnTo>
                    <a:pt x="11417" y="219341"/>
                  </a:lnTo>
                  <a:lnTo>
                    <a:pt x="14516" y="209118"/>
                  </a:lnTo>
                  <a:lnTo>
                    <a:pt x="17881" y="198666"/>
                  </a:lnTo>
                  <a:lnTo>
                    <a:pt x="21475" y="188188"/>
                  </a:lnTo>
                  <a:lnTo>
                    <a:pt x="21539" y="187998"/>
                  </a:lnTo>
                  <a:close/>
                </a:path>
                <a:path w="142240" h="297814">
                  <a:moveTo>
                    <a:pt x="36525" y="148971"/>
                  </a:moveTo>
                  <a:lnTo>
                    <a:pt x="23749" y="117919"/>
                  </a:lnTo>
                  <a:lnTo>
                    <a:pt x="21259" y="124510"/>
                  </a:lnTo>
                  <a:lnTo>
                    <a:pt x="18935" y="131216"/>
                  </a:lnTo>
                  <a:lnTo>
                    <a:pt x="16789" y="137960"/>
                  </a:lnTo>
                  <a:lnTo>
                    <a:pt x="14833" y="144691"/>
                  </a:lnTo>
                  <a:lnTo>
                    <a:pt x="22466" y="185610"/>
                  </a:lnTo>
                  <a:lnTo>
                    <a:pt x="29171" y="167576"/>
                  </a:lnTo>
                  <a:lnTo>
                    <a:pt x="32727" y="158369"/>
                  </a:lnTo>
                  <a:lnTo>
                    <a:pt x="36525" y="148971"/>
                  </a:lnTo>
                  <a:close/>
                </a:path>
                <a:path w="142240" h="297814">
                  <a:moveTo>
                    <a:pt x="53606" y="121869"/>
                  </a:moveTo>
                  <a:lnTo>
                    <a:pt x="41579" y="148056"/>
                  </a:lnTo>
                  <a:lnTo>
                    <a:pt x="27457" y="183705"/>
                  </a:lnTo>
                  <a:lnTo>
                    <a:pt x="13563" y="226974"/>
                  </a:lnTo>
                  <a:lnTo>
                    <a:pt x="2171" y="275971"/>
                  </a:lnTo>
                  <a:lnTo>
                    <a:pt x="3784" y="275869"/>
                  </a:lnTo>
                  <a:lnTo>
                    <a:pt x="7251" y="275323"/>
                  </a:lnTo>
                  <a:lnTo>
                    <a:pt x="11150" y="258991"/>
                  </a:lnTo>
                  <a:lnTo>
                    <a:pt x="20574" y="223024"/>
                  </a:lnTo>
                  <a:lnTo>
                    <a:pt x="34925" y="174840"/>
                  </a:lnTo>
                  <a:lnTo>
                    <a:pt x="53606" y="121869"/>
                  </a:lnTo>
                  <a:close/>
                </a:path>
                <a:path w="142240" h="297814">
                  <a:moveTo>
                    <a:pt x="142062" y="0"/>
                  </a:moveTo>
                  <a:lnTo>
                    <a:pt x="96901" y="24625"/>
                  </a:lnTo>
                  <a:lnTo>
                    <a:pt x="61112" y="55397"/>
                  </a:lnTo>
                  <a:lnTo>
                    <a:pt x="60985" y="79540"/>
                  </a:lnTo>
                  <a:lnTo>
                    <a:pt x="59334" y="79654"/>
                  </a:lnTo>
                  <a:lnTo>
                    <a:pt x="56235" y="65532"/>
                  </a:lnTo>
                  <a:lnTo>
                    <a:pt x="55600" y="62420"/>
                  </a:lnTo>
                  <a:lnTo>
                    <a:pt x="48564" y="71475"/>
                  </a:lnTo>
                  <a:lnTo>
                    <a:pt x="42049" y="80899"/>
                  </a:lnTo>
                  <a:lnTo>
                    <a:pt x="36131" y="90589"/>
                  </a:lnTo>
                  <a:lnTo>
                    <a:pt x="30861" y="100469"/>
                  </a:lnTo>
                  <a:lnTo>
                    <a:pt x="31076" y="101879"/>
                  </a:lnTo>
                  <a:lnTo>
                    <a:pt x="31432" y="104863"/>
                  </a:lnTo>
                  <a:lnTo>
                    <a:pt x="33312" y="116065"/>
                  </a:lnTo>
                  <a:lnTo>
                    <a:pt x="35394" y="127317"/>
                  </a:lnTo>
                  <a:lnTo>
                    <a:pt x="37325" y="137248"/>
                  </a:lnTo>
                  <a:lnTo>
                    <a:pt x="38785" y="144487"/>
                  </a:lnTo>
                  <a:lnTo>
                    <a:pt x="54165" y="110147"/>
                  </a:lnTo>
                  <a:lnTo>
                    <a:pt x="68973" y="80899"/>
                  </a:lnTo>
                  <a:lnTo>
                    <a:pt x="69659" y="79654"/>
                  </a:lnTo>
                  <a:lnTo>
                    <a:pt x="80162" y="60452"/>
                  </a:lnTo>
                  <a:lnTo>
                    <a:pt x="84709" y="52552"/>
                  </a:lnTo>
                  <a:lnTo>
                    <a:pt x="86144" y="53873"/>
                  </a:lnTo>
                  <a:lnTo>
                    <a:pt x="66852" y="97878"/>
                  </a:lnTo>
                  <a:lnTo>
                    <a:pt x="48158" y="149186"/>
                  </a:lnTo>
                  <a:lnTo>
                    <a:pt x="31686" y="200444"/>
                  </a:lnTo>
                  <a:lnTo>
                    <a:pt x="19088" y="244322"/>
                  </a:lnTo>
                  <a:lnTo>
                    <a:pt x="26339" y="236829"/>
                  </a:lnTo>
                  <a:lnTo>
                    <a:pt x="34836" y="224574"/>
                  </a:lnTo>
                  <a:lnTo>
                    <a:pt x="44196" y="208076"/>
                  </a:lnTo>
                  <a:lnTo>
                    <a:pt x="54063" y="187896"/>
                  </a:lnTo>
                  <a:lnTo>
                    <a:pt x="52654" y="186740"/>
                  </a:lnTo>
                  <a:lnTo>
                    <a:pt x="40601" y="177139"/>
                  </a:lnTo>
                  <a:lnTo>
                    <a:pt x="57162" y="178358"/>
                  </a:lnTo>
                  <a:lnTo>
                    <a:pt x="58191" y="178371"/>
                  </a:lnTo>
                  <a:lnTo>
                    <a:pt x="58699" y="177139"/>
                  </a:lnTo>
                  <a:lnTo>
                    <a:pt x="63207" y="166331"/>
                  </a:lnTo>
                  <a:lnTo>
                    <a:pt x="68008" y="153974"/>
                  </a:lnTo>
                  <a:lnTo>
                    <a:pt x="72542" y="141452"/>
                  </a:lnTo>
                  <a:lnTo>
                    <a:pt x="76581" y="129413"/>
                  </a:lnTo>
                  <a:lnTo>
                    <a:pt x="76746" y="128943"/>
                  </a:lnTo>
                  <a:lnTo>
                    <a:pt x="74587" y="129006"/>
                  </a:lnTo>
                  <a:lnTo>
                    <a:pt x="66700" y="129413"/>
                  </a:lnTo>
                  <a:lnTo>
                    <a:pt x="66192" y="127292"/>
                  </a:lnTo>
                  <a:lnTo>
                    <a:pt x="80314" y="117843"/>
                  </a:lnTo>
                  <a:lnTo>
                    <a:pt x="81076" y="115150"/>
                  </a:lnTo>
                  <a:lnTo>
                    <a:pt x="84810" y="103276"/>
                  </a:lnTo>
                  <a:lnTo>
                    <a:pt x="88938" y="91617"/>
                  </a:lnTo>
                  <a:lnTo>
                    <a:pt x="93421" y="80225"/>
                  </a:lnTo>
                  <a:lnTo>
                    <a:pt x="97040" y="71932"/>
                  </a:lnTo>
                  <a:lnTo>
                    <a:pt x="98259" y="69138"/>
                  </a:lnTo>
                  <a:lnTo>
                    <a:pt x="87922" y="71932"/>
                  </a:lnTo>
                  <a:lnTo>
                    <a:pt x="87185" y="69951"/>
                  </a:lnTo>
                  <a:lnTo>
                    <a:pt x="104673" y="55524"/>
                  </a:lnTo>
                  <a:lnTo>
                    <a:pt x="106324" y="52552"/>
                  </a:lnTo>
                  <a:lnTo>
                    <a:pt x="115747" y="35687"/>
                  </a:lnTo>
                  <a:lnTo>
                    <a:pt x="126187" y="19812"/>
                  </a:lnTo>
                  <a:lnTo>
                    <a:pt x="135204" y="7912"/>
                  </a:lnTo>
                  <a:lnTo>
                    <a:pt x="142062" y="0"/>
                  </a:lnTo>
                  <a:close/>
                </a:path>
              </a:pathLst>
            </a:custGeom>
            <a:solidFill>
              <a:srgbClr val="DDD9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6978956" y="2693632"/>
              <a:ext cx="232620" cy="111694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7005654" y="1330872"/>
              <a:ext cx="177926" cy="141633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/>
          <p:nvPr/>
        </p:nvSpPr>
        <p:spPr>
          <a:xfrm>
            <a:off x="17910215" y="1079895"/>
            <a:ext cx="23495" cy="2042795"/>
          </a:xfrm>
          <a:custGeom>
            <a:avLst/>
            <a:gdLst/>
            <a:ahLst/>
            <a:cxnLst/>
            <a:rect l="l" t="t" r="r" b="b"/>
            <a:pathLst>
              <a:path w="23494" h="2042795">
                <a:moveTo>
                  <a:pt x="23214" y="0"/>
                </a:moveTo>
                <a:lnTo>
                  <a:pt x="0" y="0"/>
                </a:lnTo>
                <a:lnTo>
                  <a:pt x="0" y="2042229"/>
                </a:lnTo>
                <a:lnTo>
                  <a:pt x="23214" y="2042229"/>
                </a:lnTo>
                <a:lnTo>
                  <a:pt x="2321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113035" y="1795130"/>
            <a:ext cx="1643380" cy="441325"/>
          </a:xfrm>
          <a:custGeom>
            <a:avLst/>
            <a:gdLst/>
            <a:ahLst/>
            <a:cxnLst/>
            <a:rect l="l" t="t" r="r" b="b"/>
            <a:pathLst>
              <a:path w="1643380" h="441325">
                <a:moveTo>
                  <a:pt x="91590" y="0"/>
                </a:moveTo>
                <a:lnTo>
                  <a:pt x="0" y="0"/>
                </a:lnTo>
                <a:lnTo>
                  <a:pt x="0" y="284869"/>
                </a:lnTo>
                <a:lnTo>
                  <a:pt x="5034" y="329814"/>
                </a:lnTo>
                <a:lnTo>
                  <a:pt x="18611" y="367707"/>
                </a:lnTo>
                <a:lnTo>
                  <a:pt x="48776" y="403470"/>
                </a:lnTo>
                <a:lnTo>
                  <a:pt x="83111" y="424205"/>
                </a:lnTo>
                <a:lnTo>
                  <a:pt x="119662" y="435844"/>
                </a:lnTo>
                <a:lnTo>
                  <a:pt x="162339" y="441006"/>
                </a:lnTo>
                <a:lnTo>
                  <a:pt x="169979" y="441113"/>
                </a:lnTo>
                <a:lnTo>
                  <a:pt x="189822" y="440530"/>
                </a:lnTo>
                <a:lnTo>
                  <a:pt x="243276" y="431727"/>
                </a:lnTo>
                <a:lnTo>
                  <a:pt x="286747" y="411863"/>
                </a:lnTo>
                <a:lnTo>
                  <a:pt x="319224" y="380328"/>
                </a:lnTo>
                <a:lnTo>
                  <a:pt x="328327" y="365069"/>
                </a:lnTo>
                <a:lnTo>
                  <a:pt x="168199" y="365069"/>
                </a:lnTo>
                <a:lnTo>
                  <a:pt x="160401" y="364752"/>
                </a:lnTo>
                <a:lnTo>
                  <a:pt x="119651" y="349334"/>
                </a:lnTo>
                <a:lnTo>
                  <a:pt x="97649" y="317626"/>
                </a:lnTo>
                <a:lnTo>
                  <a:pt x="91614" y="279507"/>
                </a:lnTo>
                <a:lnTo>
                  <a:pt x="91590" y="0"/>
                </a:lnTo>
                <a:close/>
              </a:path>
              <a:path w="1643380" h="441325">
                <a:moveTo>
                  <a:pt x="346521" y="0"/>
                </a:moveTo>
                <a:lnTo>
                  <a:pt x="254984" y="0"/>
                </a:lnTo>
                <a:lnTo>
                  <a:pt x="254910" y="284869"/>
                </a:lnTo>
                <a:lnTo>
                  <a:pt x="254465" y="295675"/>
                </a:lnTo>
                <a:lnTo>
                  <a:pt x="241077" y="336081"/>
                </a:lnTo>
                <a:lnTo>
                  <a:pt x="207742" y="359601"/>
                </a:lnTo>
                <a:lnTo>
                  <a:pt x="168199" y="365069"/>
                </a:lnTo>
                <a:lnTo>
                  <a:pt x="328327" y="365069"/>
                </a:lnTo>
                <a:lnTo>
                  <a:pt x="343386" y="318931"/>
                </a:lnTo>
                <a:lnTo>
                  <a:pt x="346521" y="279507"/>
                </a:lnTo>
                <a:lnTo>
                  <a:pt x="346521" y="0"/>
                </a:lnTo>
                <a:close/>
              </a:path>
              <a:path w="1643380" h="441325">
                <a:moveTo>
                  <a:pt x="524904" y="0"/>
                </a:moveTo>
                <a:lnTo>
                  <a:pt x="430303" y="0"/>
                </a:lnTo>
                <a:lnTo>
                  <a:pt x="430303" y="429723"/>
                </a:lnTo>
                <a:lnTo>
                  <a:pt x="514101" y="429723"/>
                </a:lnTo>
                <a:lnTo>
                  <a:pt x="514101" y="123278"/>
                </a:lnTo>
                <a:lnTo>
                  <a:pt x="595160" y="123278"/>
                </a:lnTo>
                <a:lnTo>
                  <a:pt x="524904" y="0"/>
                </a:lnTo>
                <a:close/>
              </a:path>
              <a:path w="1643380" h="441325">
                <a:moveTo>
                  <a:pt x="595160" y="123278"/>
                </a:moveTo>
                <a:lnTo>
                  <a:pt x="515316" y="123278"/>
                </a:lnTo>
                <a:lnTo>
                  <a:pt x="690689" y="429723"/>
                </a:lnTo>
                <a:lnTo>
                  <a:pt x="780453" y="429723"/>
                </a:lnTo>
                <a:lnTo>
                  <a:pt x="780453" y="299255"/>
                </a:lnTo>
                <a:lnTo>
                  <a:pt x="695448" y="299255"/>
                </a:lnTo>
                <a:lnTo>
                  <a:pt x="595160" y="123278"/>
                </a:lnTo>
                <a:close/>
              </a:path>
              <a:path w="1643380" h="441325">
                <a:moveTo>
                  <a:pt x="780453" y="0"/>
                </a:moveTo>
                <a:lnTo>
                  <a:pt x="696663" y="0"/>
                </a:lnTo>
                <a:lnTo>
                  <a:pt x="696663" y="299255"/>
                </a:lnTo>
                <a:lnTo>
                  <a:pt x="780453" y="299255"/>
                </a:lnTo>
                <a:lnTo>
                  <a:pt x="780453" y="0"/>
                </a:lnTo>
                <a:close/>
              </a:path>
              <a:path w="1643380" h="441325">
                <a:moveTo>
                  <a:pt x="1089877" y="0"/>
                </a:moveTo>
                <a:lnTo>
                  <a:pt x="986346" y="0"/>
                </a:lnTo>
                <a:lnTo>
                  <a:pt x="833113" y="429723"/>
                </a:lnTo>
                <a:lnTo>
                  <a:pt x="927659" y="429723"/>
                </a:lnTo>
                <a:lnTo>
                  <a:pt x="957606" y="341142"/>
                </a:lnTo>
                <a:lnTo>
                  <a:pt x="1210062" y="341142"/>
                </a:lnTo>
                <a:lnTo>
                  <a:pt x="1183920" y="266940"/>
                </a:lnTo>
                <a:lnTo>
                  <a:pt x="981541" y="266940"/>
                </a:lnTo>
                <a:lnTo>
                  <a:pt x="1036607" y="96953"/>
                </a:lnTo>
                <a:lnTo>
                  <a:pt x="1124034" y="96953"/>
                </a:lnTo>
                <a:lnTo>
                  <a:pt x="1089877" y="0"/>
                </a:lnTo>
                <a:close/>
              </a:path>
              <a:path w="1643380" h="441325">
                <a:moveTo>
                  <a:pt x="1210062" y="341142"/>
                </a:moveTo>
                <a:lnTo>
                  <a:pt x="1116195" y="341142"/>
                </a:lnTo>
                <a:lnTo>
                  <a:pt x="1143743" y="429723"/>
                </a:lnTo>
                <a:lnTo>
                  <a:pt x="1241269" y="429723"/>
                </a:lnTo>
                <a:lnTo>
                  <a:pt x="1210062" y="341142"/>
                </a:lnTo>
                <a:close/>
              </a:path>
              <a:path w="1643380" h="441325">
                <a:moveTo>
                  <a:pt x="1124034" y="96953"/>
                </a:moveTo>
                <a:lnTo>
                  <a:pt x="1037775" y="96953"/>
                </a:lnTo>
                <a:lnTo>
                  <a:pt x="1091092" y="266940"/>
                </a:lnTo>
                <a:lnTo>
                  <a:pt x="1183920" y="266940"/>
                </a:lnTo>
                <a:lnTo>
                  <a:pt x="1124034" y="96953"/>
                </a:lnTo>
                <a:close/>
              </a:path>
              <a:path w="1643380" h="441325">
                <a:moveTo>
                  <a:pt x="1385511" y="0"/>
                </a:moveTo>
                <a:lnTo>
                  <a:pt x="1295762" y="0"/>
                </a:lnTo>
                <a:lnTo>
                  <a:pt x="1295762" y="429723"/>
                </a:lnTo>
                <a:lnTo>
                  <a:pt x="1385511" y="429723"/>
                </a:lnTo>
                <a:lnTo>
                  <a:pt x="1385511" y="237008"/>
                </a:lnTo>
                <a:lnTo>
                  <a:pt x="1642902" y="237008"/>
                </a:lnTo>
                <a:lnTo>
                  <a:pt x="1642902" y="162798"/>
                </a:lnTo>
                <a:lnTo>
                  <a:pt x="1385511" y="162798"/>
                </a:lnTo>
                <a:lnTo>
                  <a:pt x="1385511" y="0"/>
                </a:lnTo>
                <a:close/>
              </a:path>
              <a:path w="1643380" h="441325">
                <a:moveTo>
                  <a:pt x="1642902" y="237008"/>
                </a:moveTo>
                <a:lnTo>
                  <a:pt x="1553130" y="237008"/>
                </a:lnTo>
                <a:lnTo>
                  <a:pt x="1553130" y="429723"/>
                </a:lnTo>
                <a:lnTo>
                  <a:pt x="1642902" y="429723"/>
                </a:lnTo>
                <a:lnTo>
                  <a:pt x="1642902" y="237008"/>
                </a:lnTo>
                <a:close/>
              </a:path>
              <a:path w="1643380" h="441325">
                <a:moveTo>
                  <a:pt x="1642902" y="0"/>
                </a:moveTo>
                <a:lnTo>
                  <a:pt x="1553130" y="0"/>
                </a:lnTo>
                <a:lnTo>
                  <a:pt x="1553130" y="162798"/>
                </a:lnTo>
                <a:lnTo>
                  <a:pt x="1642902" y="162798"/>
                </a:lnTo>
                <a:lnTo>
                  <a:pt x="1642902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8107432" y="2353472"/>
            <a:ext cx="1500510" cy="19184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5" name="object 35"/>
          <p:cNvGrpSpPr/>
          <p:nvPr/>
        </p:nvGrpSpPr>
        <p:grpSpPr>
          <a:xfrm>
            <a:off x="363645" y="11546"/>
            <a:ext cx="2837815" cy="4006215"/>
            <a:chOff x="363645" y="11546"/>
            <a:chExt cx="2837815" cy="4006215"/>
          </a:xfrm>
        </p:grpSpPr>
        <p:sp>
          <p:nvSpPr>
            <p:cNvPr id="36" name="object 36"/>
            <p:cNvSpPr/>
            <p:nvPr/>
          </p:nvSpPr>
          <p:spPr>
            <a:xfrm>
              <a:off x="648384" y="2853903"/>
              <a:ext cx="1164025" cy="1163399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089371" y="3463121"/>
              <a:ext cx="83473" cy="99831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258159" y="3463121"/>
              <a:ext cx="84881" cy="98709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414124" y="3463121"/>
              <a:ext cx="103492" cy="98709"/>
            </a:xfrm>
            <a:prstGeom prst="rect">
              <a:avLst/>
            </a:prstGeom>
            <a:blipFill>
              <a:blip r:embed="rId2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588691" y="3463123"/>
              <a:ext cx="85090" cy="99060"/>
            </a:xfrm>
            <a:custGeom>
              <a:avLst/>
              <a:gdLst/>
              <a:ahLst/>
              <a:cxnLst/>
              <a:rect l="l" t="t" r="r" b="b"/>
              <a:pathLst>
                <a:path w="85089" h="99060">
                  <a:moveTo>
                    <a:pt x="84874" y="0"/>
                  </a:moveTo>
                  <a:lnTo>
                    <a:pt x="70777" y="0"/>
                  </a:lnTo>
                  <a:lnTo>
                    <a:pt x="70777" y="41910"/>
                  </a:lnTo>
                  <a:lnTo>
                    <a:pt x="14097" y="41910"/>
                  </a:lnTo>
                  <a:lnTo>
                    <a:pt x="14097" y="0"/>
                  </a:lnTo>
                  <a:lnTo>
                    <a:pt x="0" y="0"/>
                  </a:lnTo>
                  <a:lnTo>
                    <a:pt x="0" y="41910"/>
                  </a:lnTo>
                  <a:lnTo>
                    <a:pt x="0" y="54610"/>
                  </a:lnTo>
                  <a:lnTo>
                    <a:pt x="0" y="99060"/>
                  </a:lnTo>
                  <a:lnTo>
                    <a:pt x="14097" y="99060"/>
                  </a:lnTo>
                  <a:lnTo>
                    <a:pt x="14097" y="54610"/>
                  </a:lnTo>
                  <a:lnTo>
                    <a:pt x="70777" y="54610"/>
                  </a:lnTo>
                  <a:lnTo>
                    <a:pt x="70777" y="99060"/>
                  </a:lnTo>
                  <a:lnTo>
                    <a:pt x="84874" y="99060"/>
                  </a:lnTo>
                  <a:lnTo>
                    <a:pt x="84874" y="54610"/>
                  </a:lnTo>
                  <a:lnTo>
                    <a:pt x="84874" y="41910"/>
                  </a:lnTo>
                  <a:lnTo>
                    <a:pt x="8487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097164" y="3597028"/>
              <a:ext cx="344663" cy="103743"/>
            </a:xfrm>
            <a:prstGeom prst="rect">
              <a:avLst/>
            </a:prstGeom>
            <a:blipFill>
              <a:blip r:embed="rId2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472499" y="3597032"/>
              <a:ext cx="151130" cy="104139"/>
            </a:xfrm>
            <a:custGeom>
              <a:avLst/>
              <a:gdLst/>
              <a:ahLst/>
              <a:cxnLst/>
              <a:rect l="l" t="t" r="r" b="b"/>
              <a:pathLst>
                <a:path w="151130" h="104139">
                  <a:moveTo>
                    <a:pt x="103733" y="103746"/>
                  </a:moveTo>
                  <a:lnTo>
                    <a:pt x="59131" y="45948"/>
                  </a:lnTo>
                  <a:lnTo>
                    <a:pt x="101511" y="0"/>
                  </a:lnTo>
                  <a:lnTo>
                    <a:pt x="69202" y="0"/>
                  </a:lnTo>
                  <a:lnTo>
                    <a:pt x="29057" y="43129"/>
                  </a:lnTo>
                  <a:lnTo>
                    <a:pt x="29057" y="0"/>
                  </a:lnTo>
                  <a:lnTo>
                    <a:pt x="0" y="0"/>
                  </a:lnTo>
                  <a:lnTo>
                    <a:pt x="0" y="103746"/>
                  </a:lnTo>
                  <a:lnTo>
                    <a:pt x="29057" y="103746"/>
                  </a:lnTo>
                  <a:lnTo>
                    <a:pt x="29057" y="77812"/>
                  </a:lnTo>
                  <a:lnTo>
                    <a:pt x="40017" y="66103"/>
                  </a:lnTo>
                  <a:lnTo>
                    <a:pt x="69646" y="103746"/>
                  </a:lnTo>
                  <a:lnTo>
                    <a:pt x="103733" y="103746"/>
                  </a:lnTo>
                  <a:close/>
                </a:path>
                <a:path w="151130" h="104139">
                  <a:moveTo>
                    <a:pt x="150710" y="0"/>
                  </a:moveTo>
                  <a:lnTo>
                    <a:pt x="121373" y="0"/>
                  </a:lnTo>
                  <a:lnTo>
                    <a:pt x="121373" y="103746"/>
                  </a:lnTo>
                  <a:lnTo>
                    <a:pt x="150710" y="103746"/>
                  </a:lnTo>
                  <a:lnTo>
                    <a:pt x="15071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654035" y="3597030"/>
              <a:ext cx="98694" cy="103739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778064" y="3594955"/>
              <a:ext cx="103143" cy="107895"/>
            </a:xfrm>
            <a:prstGeom prst="rect">
              <a:avLst/>
            </a:prstGeom>
            <a:blipFill>
              <a:blip r:embed="rId2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089154" y="3740113"/>
              <a:ext cx="120632" cy="103739"/>
            </a:xfrm>
            <a:prstGeom prst="rect">
              <a:avLst/>
            </a:prstGeom>
            <a:blipFill>
              <a:blip r:embed="rId2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239564" y="3740113"/>
              <a:ext cx="97502" cy="105805"/>
            </a:xfrm>
            <a:prstGeom prst="rect">
              <a:avLst/>
            </a:prstGeom>
            <a:blipFill>
              <a:blip r:embed="rId2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2366851" y="3740113"/>
              <a:ext cx="98694" cy="103739"/>
            </a:xfrm>
            <a:prstGeom prst="rect">
              <a:avLst/>
            </a:prstGeom>
            <a:blipFill>
              <a:blip r:embed="rId2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496212" y="3740112"/>
              <a:ext cx="106989" cy="103739"/>
            </a:xfrm>
            <a:prstGeom prst="rect">
              <a:avLst/>
            </a:prstGeom>
            <a:blipFill>
              <a:blip r:embed="rId2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628545" y="3740111"/>
              <a:ext cx="265400" cy="103741"/>
            </a:xfrm>
            <a:prstGeom prst="rect">
              <a:avLst/>
            </a:prstGeom>
            <a:blipFill>
              <a:blip r:embed="rId2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2088466" y="3873266"/>
              <a:ext cx="77940" cy="104915"/>
            </a:xfrm>
            <a:prstGeom prst="rect">
              <a:avLst/>
            </a:prstGeom>
            <a:blipFill>
              <a:blip r:embed="rId3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2237389" y="3873265"/>
              <a:ext cx="84610" cy="106107"/>
            </a:xfrm>
            <a:prstGeom prst="rect">
              <a:avLst/>
            </a:prstGeom>
            <a:blipFill>
              <a:blip r:embed="rId3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2390012" y="3873266"/>
              <a:ext cx="77955" cy="104915"/>
            </a:xfrm>
            <a:prstGeom prst="rect">
              <a:avLst/>
            </a:prstGeom>
            <a:blipFill>
              <a:blip r:embed="rId3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2534346" y="3873266"/>
              <a:ext cx="77940" cy="104915"/>
            </a:xfrm>
            <a:prstGeom prst="rect">
              <a:avLst/>
            </a:prstGeom>
            <a:blipFill>
              <a:blip r:embed="rId3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2075129" y="2841623"/>
              <a:ext cx="841375" cy="560070"/>
            </a:xfrm>
            <a:custGeom>
              <a:avLst/>
              <a:gdLst/>
              <a:ahLst/>
              <a:cxnLst/>
              <a:rect l="l" t="t" r="r" b="b"/>
              <a:pathLst>
                <a:path w="841375" h="560070">
                  <a:moveTo>
                    <a:pt x="330200" y="35979"/>
                  </a:moveTo>
                  <a:lnTo>
                    <a:pt x="315290" y="35979"/>
                  </a:lnTo>
                  <a:lnTo>
                    <a:pt x="315290" y="219938"/>
                  </a:lnTo>
                  <a:lnTo>
                    <a:pt x="314337" y="223126"/>
                  </a:lnTo>
                  <a:lnTo>
                    <a:pt x="313791" y="226491"/>
                  </a:lnTo>
                  <a:lnTo>
                    <a:pt x="302793" y="249682"/>
                  </a:lnTo>
                  <a:lnTo>
                    <a:pt x="293281" y="269621"/>
                  </a:lnTo>
                  <a:lnTo>
                    <a:pt x="283794" y="289725"/>
                  </a:lnTo>
                  <a:lnTo>
                    <a:pt x="274548" y="309930"/>
                  </a:lnTo>
                  <a:lnTo>
                    <a:pt x="272338" y="314845"/>
                  </a:lnTo>
                  <a:lnTo>
                    <a:pt x="271983" y="322186"/>
                  </a:lnTo>
                  <a:lnTo>
                    <a:pt x="273951" y="327139"/>
                  </a:lnTo>
                  <a:lnTo>
                    <a:pt x="281292" y="368858"/>
                  </a:lnTo>
                  <a:lnTo>
                    <a:pt x="271894" y="408635"/>
                  </a:lnTo>
                  <a:lnTo>
                    <a:pt x="247904" y="441655"/>
                  </a:lnTo>
                  <a:lnTo>
                    <a:pt x="211467" y="463105"/>
                  </a:lnTo>
                  <a:lnTo>
                    <a:pt x="169151" y="468033"/>
                  </a:lnTo>
                  <a:lnTo>
                    <a:pt x="129984" y="456031"/>
                  </a:lnTo>
                  <a:lnTo>
                    <a:pt x="98552" y="429602"/>
                  </a:lnTo>
                  <a:lnTo>
                    <a:pt x="79451" y="391261"/>
                  </a:lnTo>
                  <a:lnTo>
                    <a:pt x="77546" y="349123"/>
                  </a:lnTo>
                  <a:lnTo>
                    <a:pt x="92202" y="310857"/>
                  </a:lnTo>
                  <a:lnTo>
                    <a:pt x="120497" y="281241"/>
                  </a:lnTo>
                  <a:lnTo>
                    <a:pt x="159512" y="265036"/>
                  </a:lnTo>
                  <a:lnTo>
                    <a:pt x="179793" y="263156"/>
                  </a:lnTo>
                  <a:lnTo>
                    <a:pt x="199453" y="265188"/>
                  </a:lnTo>
                  <a:lnTo>
                    <a:pt x="218440" y="271297"/>
                  </a:lnTo>
                  <a:lnTo>
                    <a:pt x="236740" y="281686"/>
                  </a:lnTo>
                  <a:lnTo>
                    <a:pt x="211594" y="311797"/>
                  </a:lnTo>
                  <a:lnTo>
                    <a:pt x="186207" y="304355"/>
                  </a:lnTo>
                  <a:lnTo>
                    <a:pt x="162128" y="305930"/>
                  </a:lnTo>
                  <a:lnTo>
                    <a:pt x="140931" y="316776"/>
                  </a:lnTo>
                  <a:lnTo>
                    <a:pt x="124193" y="337172"/>
                  </a:lnTo>
                  <a:lnTo>
                    <a:pt x="117500" y="357505"/>
                  </a:lnTo>
                  <a:lnTo>
                    <a:pt x="118351" y="378637"/>
                  </a:lnTo>
                  <a:lnTo>
                    <a:pt x="126161" y="398310"/>
                  </a:lnTo>
                  <a:lnTo>
                    <a:pt x="140360" y="414312"/>
                  </a:lnTo>
                  <a:lnTo>
                    <a:pt x="159918" y="424662"/>
                  </a:lnTo>
                  <a:lnTo>
                    <a:pt x="181178" y="427507"/>
                  </a:lnTo>
                  <a:lnTo>
                    <a:pt x="202184" y="422922"/>
                  </a:lnTo>
                  <a:lnTo>
                    <a:pt x="220992" y="410921"/>
                  </a:lnTo>
                  <a:lnTo>
                    <a:pt x="233006" y="395554"/>
                  </a:lnTo>
                  <a:lnTo>
                    <a:pt x="239941" y="375081"/>
                  </a:lnTo>
                  <a:lnTo>
                    <a:pt x="238455" y="350735"/>
                  </a:lnTo>
                  <a:lnTo>
                    <a:pt x="225247" y="323799"/>
                  </a:lnTo>
                  <a:lnTo>
                    <a:pt x="235013" y="311797"/>
                  </a:lnTo>
                  <a:lnTo>
                    <a:pt x="271894" y="266484"/>
                  </a:lnTo>
                  <a:lnTo>
                    <a:pt x="311429" y="217893"/>
                  </a:lnTo>
                  <a:lnTo>
                    <a:pt x="315290" y="219938"/>
                  </a:lnTo>
                  <a:lnTo>
                    <a:pt x="315290" y="35979"/>
                  </a:lnTo>
                  <a:lnTo>
                    <a:pt x="280466" y="35979"/>
                  </a:lnTo>
                  <a:lnTo>
                    <a:pt x="280466" y="184200"/>
                  </a:lnTo>
                  <a:lnTo>
                    <a:pt x="277126" y="213283"/>
                  </a:lnTo>
                  <a:lnTo>
                    <a:pt x="266547" y="240665"/>
                  </a:lnTo>
                  <a:lnTo>
                    <a:pt x="249580" y="266484"/>
                  </a:lnTo>
                  <a:lnTo>
                    <a:pt x="242595" y="263156"/>
                  </a:lnTo>
                  <a:lnTo>
                    <a:pt x="234569" y="259346"/>
                  </a:lnTo>
                  <a:lnTo>
                    <a:pt x="214236" y="249682"/>
                  </a:lnTo>
                  <a:lnTo>
                    <a:pt x="220573" y="237591"/>
                  </a:lnTo>
                  <a:lnTo>
                    <a:pt x="227025" y="225437"/>
                  </a:lnTo>
                  <a:lnTo>
                    <a:pt x="233172" y="213106"/>
                  </a:lnTo>
                  <a:lnTo>
                    <a:pt x="238556" y="200456"/>
                  </a:lnTo>
                  <a:lnTo>
                    <a:pt x="240334" y="193421"/>
                  </a:lnTo>
                  <a:lnTo>
                    <a:pt x="240665" y="188595"/>
                  </a:lnTo>
                  <a:lnTo>
                    <a:pt x="240677" y="181864"/>
                  </a:lnTo>
                  <a:lnTo>
                    <a:pt x="240525" y="178117"/>
                  </a:lnTo>
                  <a:lnTo>
                    <a:pt x="239801" y="170497"/>
                  </a:lnTo>
                  <a:lnTo>
                    <a:pt x="238912" y="162128"/>
                  </a:lnTo>
                  <a:lnTo>
                    <a:pt x="234137" y="155067"/>
                  </a:lnTo>
                  <a:lnTo>
                    <a:pt x="214782" y="153187"/>
                  </a:lnTo>
                  <a:lnTo>
                    <a:pt x="209511" y="158407"/>
                  </a:lnTo>
                  <a:lnTo>
                    <a:pt x="193700" y="206451"/>
                  </a:lnTo>
                  <a:lnTo>
                    <a:pt x="191960" y="213283"/>
                  </a:lnTo>
                  <a:lnTo>
                    <a:pt x="189471" y="219938"/>
                  </a:lnTo>
                  <a:lnTo>
                    <a:pt x="180365" y="238290"/>
                  </a:lnTo>
                  <a:lnTo>
                    <a:pt x="168592" y="250685"/>
                  </a:lnTo>
                  <a:lnTo>
                    <a:pt x="153504" y="257530"/>
                  </a:lnTo>
                  <a:lnTo>
                    <a:pt x="134454" y="259346"/>
                  </a:lnTo>
                  <a:lnTo>
                    <a:pt x="116370" y="256146"/>
                  </a:lnTo>
                  <a:lnTo>
                    <a:pt x="101066" y="247777"/>
                  </a:lnTo>
                  <a:lnTo>
                    <a:pt x="88950" y="234543"/>
                  </a:lnTo>
                  <a:lnTo>
                    <a:pt x="80479" y="216827"/>
                  </a:lnTo>
                  <a:lnTo>
                    <a:pt x="76314" y="191376"/>
                  </a:lnTo>
                  <a:lnTo>
                    <a:pt x="78930" y="164261"/>
                  </a:lnTo>
                  <a:lnTo>
                    <a:pt x="87718" y="138455"/>
                  </a:lnTo>
                  <a:lnTo>
                    <a:pt x="102031" y="116928"/>
                  </a:lnTo>
                  <a:lnTo>
                    <a:pt x="102958" y="117335"/>
                  </a:lnTo>
                  <a:lnTo>
                    <a:pt x="104063" y="117627"/>
                  </a:lnTo>
                  <a:lnTo>
                    <a:pt x="133477" y="137782"/>
                  </a:lnTo>
                  <a:lnTo>
                    <a:pt x="129247" y="147269"/>
                  </a:lnTo>
                  <a:lnTo>
                    <a:pt x="124993" y="156616"/>
                  </a:lnTo>
                  <a:lnTo>
                    <a:pt x="121081" y="165950"/>
                  </a:lnTo>
                  <a:lnTo>
                    <a:pt x="117856" y="175450"/>
                  </a:lnTo>
                  <a:lnTo>
                    <a:pt x="116497" y="181864"/>
                  </a:lnTo>
                  <a:lnTo>
                    <a:pt x="116001" y="188595"/>
                  </a:lnTo>
                  <a:lnTo>
                    <a:pt x="116382" y="195326"/>
                  </a:lnTo>
                  <a:lnTo>
                    <a:pt x="117640" y="201726"/>
                  </a:lnTo>
                  <a:lnTo>
                    <a:pt x="119126" y="207137"/>
                  </a:lnTo>
                  <a:lnTo>
                    <a:pt x="125933" y="212877"/>
                  </a:lnTo>
                  <a:lnTo>
                    <a:pt x="139687" y="217690"/>
                  </a:lnTo>
                  <a:lnTo>
                    <a:pt x="145808" y="211823"/>
                  </a:lnTo>
                  <a:lnTo>
                    <a:pt x="158254" y="174269"/>
                  </a:lnTo>
                  <a:lnTo>
                    <a:pt x="162115" y="161417"/>
                  </a:lnTo>
                  <a:lnTo>
                    <a:pt x="164134" y="155028"/>
                  </a:lnTo>
                  <a:lnTo>
                    <a:pt x="166408" y="148742"/>
                  </a:lnTo>
                  <a:lnTo>
                    <a:pt x="175742" y="131127"/>
                  </a:lnTo>
                  <a:lnTo>
                    <a:pt x="187794" y="118821"/>
                  </a:lnTo>
                  <a:lnTo>
                    <a:pt x="191770" y="116928"/>
                  </a:lnTo>
                  <a:lnTo>
                    <a:pt x="202577" y="111760"/>
                  </a:lnTo>
                  <a:lnTo>
                    <a:pt x="255384" y="121513"/>
                  </a:lnTo>
                  <a:lnTo>
                    <a:pt x="280466" y="184200"/>
                  </a:lnTo>
                  <a:lnTo>
                    <a:pt x="280466" y="35979"/>
                  </a:lnTo>
                  <a:lnTo>
                    <a:pt x="38214" y="35979"/>
                  </a:lnTo>
                  <a:lnTo>
                    <a:pt x="38214" y="524052"/>
                  </a:lnTo>
                  <a:lnTo>
                    <a:pt x="330200" y="524052"/>
                  </a:lnTo>
                  <a:lnTo>
                    <a:pt x="330200" y="468033"/>
                  </a:lnTo>
                  <a:lnTo>
                    <a:pt x="330200" y="217893"/>
                  </a:lnTo>
                  <a:lnTo>
                    <a:pt x="330200" y="109867"/>
                  </a:lnTo>
                  <a:lnTo>
                    <a:pt x="330200" y="35979"/>
                  </a:lnTo>
                  <a:close/>
                </a:path>
                <a:path w="841375" h="560070">
                  <a:moveTo>
                    <a:pt x="547433" y="35979"/>
                  </a:moveTo>
                  <a:lnTo>
                    <a:pt x="459638" y="35979"/>
                  </a:lnTo>
                  <a:lnTo>
                    <a:pt x="450646" y="71831"/>
                  </a:lnTo>
                  <a:lnTo>
                    <a:pt x="456958" y="74383"/>
                  </a:lnTo>
                  <a:lnTo>
                    <a:pt x="466991" y="79108"/>
                  </a:lnTo>
                  <a:lnTo>
                    <a:pt x="476377" y="84074"/>
                  </a:lnTo>
                  <a:lnTo>
                    <a:pt x="485457" y="89471"/>
                  </a:lnTo>
                  <a:lnTo>
                    <a:pt x="494245" y="95275"/>
                  </a:lnTo>
                  <a:lnTo>
                    <a:pt x="503631" y="102095"/>
                  </a:lnTo>
                  <a:lnTo>
                    <a:pt x="547433" y="35979"/>
                  </a:lnTo>
                  <a:close/>
                </a:path>
                <a:path w="841375" h="560070">
                  <a:moveTo>
                    <a:pt x="840955" y="0"/>
                  </a:moveTo>
                  <a:lnTo>
                    <a:pt x="817867" y="0"/>
                  </a:lnTo>
                  <a:lnTo>
                    <a:pt x="817867" y="22860"/>
                  </a:lnTo>
                  <a:lnTo>
                    <a:pt x="817867" y="537210"/>
                  </a:lnTo>
                  <a:lnTo>
                    <a:pt x="23075" y="537210"/>
                  </a:lnTo>
                  <a:lnTo>
                    <a:pt x="23075" y="22860"/>
                  </a:lnTo>
                  <a:lnTo>
                    <a:pt x="817867" y="22860"/>
                  </a:lnTo>
                  <a:lnTo>
                    <a:pt x="817867" y="0"/>
                  </a:lnTo>
                  <a:lnTo>
                    <a:pt x="0" y="0"/>
                  </a:lnTo>
                  <a:lnTo>
                    <a:pt x="0" y="22860"/>
                  </a:lnTo>
                  <a:lnTo>
                    <a:pt x="0" y="537210"/>
                  </a:lnTo>
                  <a:lnTo>
                    <a:pt x="0" y="560070"/>
                  </a:lnTo>
                  <a:lnTo>
                    <a:pt x="840955" y="560070"/>
                  </a:lnTo>
                  <a:lnTo>
                    <a:pt x="840955" y="537476"/>
                  </a:lnTo>
                  <a:lnTo>
                    <a:pt x="840955" y="537210"/>
                  </a:lnTo>
                  <a:lnTo>
                    <a:pt x="840955" y="22860"/>
                  </a:lnTo>
                  <a:lnTo>
                    <a:pt x="840955" y="22580"/>
                  </a:lnTo>
                  <a:lnTo>
                    <a:pt x="8409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2647898" y="2903015"/>
              <a:ext cx="227080" cy="200321"/>
            </a:xfrm>
            <a:prstGeom prst="rect">
              <a:avLst/>
            </a:prstGeom>
            <a:blipFill>
              <a:blip r:embed="rId3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2419401" y="2877602"/>
              <a:ext cx="235585" cy="461009"/>
            </a:xfrm>
            <a:custGeom>
              <a:avLst/>
              <a:gdLst/>
              <a:ahLst/>
              <a:cxnLst/>
              <a:rect l="l" t="t" r="r" b="b"/>
              <a:pathLst>
                <a:path w="235585" h="461010">
                  <a:moveTo>
                    <a:pt x="101269" y="0"/>
                  </a:moveTo>
                  <a:lnTo>
                    <a:pt x="35407" y="0"/>
                  </a:lnTo>
                  <a:lnTo>
                    <a:pt x="35407" y="19951"/>
                  </a:lnTo>
                  <a:lnTo>
                    <a:pt x="40830" y="20218"/>
                  </a:lnTo>
                  <a:lnTo>
                    <a:pt x="48183" y="20993"/>
                  </a:lnTo>
                  <a:lnTo>
                    <a:pt x="59575" y="22644"/>
                  </a:lnTo>
                  <a:lnTo>
                    <a:pt x="70853" y="24841"/>
                  </a:lnTo>
                  <a:lnTo>
                    <a:pt x="81991" y="27584"/>
                  </a:lnTo>
                  <a:lnTo>
                    <a:pt x="93472" y="31051"/>
                  </a:lnTo>
                  <a:lnTo>
                    <a:pt x="101269" y="0"/>
                  </a:lnTo>
                  <a:close/>
                </a:path>
                <a:path w="235585" h="461010">
                  <a:moveTo>
                    <a:pt x="235191" y="247434"/>
                  </a:moveTo>
                  <a:lnTo>
                    <a:pt x="228930" y="195707"/>
                  </a:lnTo>
                  <a:lnTo>
                    <a:pt x="216585" y="160147"/>
                  </a:lnTo>
                  <a:lnTo>
                    <a:pt x="209981" y="146367"/>
                  </a:lnTo>
                  <a:lnTo>
                    <a:pt x="207759" y="142608"/>
                  </a:lnTo>
                  <a:lnTo>
                    <a:pt x="200875" y="130937"/>
                  </a:lnTo>
                  <a:lnTo>
                    <a:pt x="190487" y="116319"/>
                  </a:lnTo>
                  <a:lnTo>
                    <a:pt x="189407" y="115049"/>
                  </a:lnTo>
                  <a:lnTo>
                    <a:pt x="189407" y="158369"/>
                  </a:lnTo>
                  <a:lnTo>
                    <a:pt x="189153" y="158902"/>
                  </a:lnTo>
                  <a:lnTo>
                    <a:pt x="188658" y="160147"/>
                  </a:lnTo>
                  <a:lnTo>
                    <a:pt x="179603" y="156959"/>
                  </a:lnTo>
                  <a:lnTo>
                    <a:pt x="179603" y="194437"/>
                  </a:lnTo>
                  <a:lnTo>
                    <a:pt x="171488" y="201193"/>
                  </a:lnTo>
                  <a:lnTo>
                    <a:pt x="162140" y="206883"/>
                  </a:lnTo>
                  <a:lnTo>
                    <a:pt x="151726" y="211391"/>
                  </a:lnTo>
                  <a:lnTo>
                    <a:pt x="140385" y="214630"/>
                  </a:lnTo>
                  <a:lnTo>
                    <a:pt x="145211" y="209638"/>
                  </a:lnTo>
                  <a:lnTo>
                    <a:pt x="148259" y="202869"/>
                  </a:lnTo>
                  <a:lnTo>
                    <a:pt x="148221" y="186448"/>
                  </a:lnTo>
                  <a:lnTo>
                    <a:pt x="143929" y="178663"/>
                  </a:lnTo>
                  <a:lnTo>
                    <a:pt x="140665" y="176123"/>
                  </a:lnTo>
                  <a:lnTo>
                    <a:pt x="139865" y="175501"/>
                  </a:lnTo>
                  <a:lnTo>
                    <a:pt x="139865" y="195948"/>
                  </a:lnTo>
                  <a:lnTo>
                    <a:pt x="138455" y="202869"/>
                  </a:lnTo>
                  <a:lnTo>
                    <a:pt x="134327" y="208991"/>
                  </a:lnTo>
                  <a:lnTo>
                    <a:pt x="128206" y="213118"/>
                  </a:lnTo>
                  <a:lnTo>
                    <a:pt x="120688" y="214630"/>
                  </a:lnTo>
                  <a:lnTo>
                    <a:pt x="113182" y="213118"/>
                  </a:lnTo>
                  <a:lnTo>
                    <a:pt x="107061" y="208991"/>
                  </a:lnTo>
                  <a:lnTo>
                    <a:pt x="102933" y="202869"/>
                  </a:lnTo>
                  <a:lnTo>
                    <a:pt x="101409" y="195376"/>
                  </a:lnTo>
                  <a:lnTo>
                    <a:pt x="102933" y="187896"/>
                  </a:lnTo>
                  <a:lnTo>
                    <a:pt x="107061" y="181762"/>
                  </a:lnTo>
                  <a:lnTo>
                    <a:pt x="113182" y="177634"/>
                  </a:lnTo>
                  <a:lnTo>
                    <a:pt x="120688" y="176123"/>
                  </a:lnTo>
                  <a:lnTo>
                    <a:pt x="128206" y="177634"/>
                  </a:lnTo>
                  <a:lnTo>
                    <a:pt x="134327" y="181762"/>
                  </a:lnTo>
                  <a:lnTo>
                    <a:pt x="138455" y="187896"/>
                  </a:lnTo>
                  <a:lnTo>
                    <a:pt x="139776" y="194437"/>
                  </a:lnTo>
                  <a:lnTo>
                    <a:pt x="139865" y="195948"/>
                  </a:lnTo>
                  <a:lnTo>
                    <a:pt x="139865" y="175501"/>
                  </a:lnTo>
                  <a:lnTo>
                    <a:pt x="179603" y="194437"/>
                  </a:lnTo>
                  <a:lnTo>
                    <a:pt x="179603" y="156959"/>
                  </a:lnTo>
                  <a:lnTo>
                    <a:pt x="172097" y="154305"/>
                  </a:lnTo>
                  <a:lnTo>
                    <a:pt x="155143" y="151180"/>
                  </a:lnTo>
                  <a:lnTo>
                    <a:pt x="138188" y="150952"/>
                  </a:lnTo>
                  <a:lnTo>
                    <a:pt x="121589" y="153847"/>
                  </a:lnTo>
                  <a:lnTo>
                    <a:pt x="109550" y="158191"/>
                  </a:lnTo>
                  <a:lnTo>
                    <a:pt x="98844" y="164185"/>
                  </a:lnTo>
                  <a:lnTo>
                    <a:pt x="89509" y="171653"/>
                  </a:lnTo>
                  <a:lnTo>
                    <a:pt x="81597" y="180428"/>
                  </a:lnTo>
                  <a:lnTo>
                    <a:pt x="88493" y="177279"/>
                  </a:lnTo>
                  <a:lnTo>
                    <a:pt x="95986" y="174955"/>
                  </a:lnTo>
                  <a:lnTo>
                    <a:pt x="103962" y="173596"/>
                  </a:lnTo>
                  <a:lnTo>
                    <a:pt x="97434" y="178587"/>
                  </a:lnTo>
                  <a:lnTo>
                    <a:pt x="93116" y="186448"/>
                  </a:lnTo>
                  <a:lnTo>
                    <a:pt x="93116" y="202869"/>
                  </a:lnTo>
                  <a:lnTo>
                    <a:pt x="96177" y="209689"/>
                  </a:lnTo>
                  <a:lnTo>
                    <a:pt x="101066" y="214630"/>
                  </a:lnTo>
                  <a:lnTo>
                    <a:pt x="90995" y="211975"/>
                  </a:lnTo>
                  <a:lnTo>
                    <a:pt x="81584" y="208343"/>
                  </a:lnTo>
                  <a:lnTo>
                    <a:pt x="72948" y="203746"/>
                  </a:lnTo>
                  <a:lnTo>
                    <a:pt x="68287" y="200418"/>
                  </a:lnTo>
                  <a:lnTo>
                    <a:pt x="65227" y="198234"/>
                  </a:lnTo>
                  <a:lnTo>
                    <a:pt x="62801" y="197015"/>
                  </a:lnTo>
                  <a:lnTo>
                    <a:pt x="60350" y="195948"/>
                  </a:lnTo>
                  <a:lnTo>
                    <a:pt x="57975" y="194551"/>
                  </a:lnTo>
                  <a:lnTo>
                    <a:pt x="91617" y="153225"/>
                  </a:lnTo>
                  <a:lnTo>
                    <a:pt x="130187" y="142608"/>
                  </a:lnTo>
                  <a:lnTo>
                    <a:pt x="150672" y="143903"/>
                  </a:lnTo>
                  <a:lnTo>
                    <a:pt x="170649" y="149263"/>
                  </a:lnTo>
                  <a:lnTo>
                    <a:pt x="189407" y="158369"/>
                  </a:lnTo>
                  <a:lnTo>
                    <a:pt x="189407" y="115049"/>
                  </a:lnTo>
                  <a:lnTo>
                    <a:pt x="159880" y="84277"/>
                  </a:lnTo>
                  <a:lnTo>
                    <a:pt x="116497" y="55638"/>
                  </a:lnTo>
                  <a:lnTo>
                    <a:pt x="74955" y="40170"/>
                  </a:lnTo>
                  <a:lnTo>
                    <a:pt x="24701" y="33401"/>
                  </a:lnTo>
                  <a:lnTo>
                    <a:pt x="21348" y="33350"/>
                  </a:lnTo>
                  <a:lnTo>
                    <a:pt x="17614" y="33401"/>
                  </a:lnTo>
                  <a:lnTo>
                    <a:pt x="4775" y="34061"/>
                  </a:lnTo>
                  <a:lnTo>
                    <a:pt x="0" y="34480"/>
                  </a:lnTo>
                  <a:lnTo>
                    <a:pt x="0" y="298704"/>
                  </a:lnTo>
                  <a:lnTo>
                    <a:pt x="22390" y="293370"/>
                  </a:lnTo>
                  <a:lnTo>
                    <a:pt x="20955" y="202488"/>
                  </a:lnTo>
                  <a:lnTo>
                    <a:pt x="32994" y="200418"/>
                  </a:lnTo>
                  <a:lnTo>
                    <a:pt x="52184" y="303999"/>
                  </a:lnTo>
                  <a:lnTo>
                    <a:pt x="19583" y="313245"/>
                  </a:lnTo>
                  <a:lnTo>
                    <a:pt x="0" y="306400"/>
                  </a:lnTo>
                  <a:lnTo>
                    <a:pt x="0" y="341020"/>
                  </a:lnTo>
                  <a:lnTo>
                    <a:pt x="774" y="340664"/>
                  </a:lnTo>
                  <a:lnTo>
                    <a:pt x="19837" y="354850"/>
                  </a:lnTo>
                  <a:lnTo>
                    <a:pt x="40424" y="340664"/>
                  </a:lnTo>
                  <a:lnTo>
                    <a:pt x="96291" y="367792"/>
                  </a:lnTo>
                  <a:lnTo>
                    <a:pt x="0" y="367309"/>
                  </a:lnTo>
                  <a:lnTo>
                    <a:pt x="0" y="376123"/>
                  </a:lnTo>
                  <a:lnTo>
                    <a:pt x="75996" y="376123"/>
                  </a:lnTo>
                  <a:lnTo>
                    <a:pt x="18186" y="401650"/>
                  </a:lnTo>
                  <a:lnTo>
                    <a:pt x="0" y="393230"/>
                  </a:lnTo>
                  <a:lnTo>
                    <a:pt x="0" y="459803"/>
                  </a:lnTo>
                  <a:lnTo>
                    <a:pt x="1663" y="459981"/>
                  </a:lnTo>
                  <a:lnTo>
                    <a:pt x="18694" y="460870"/>
                  </a:lnTo>
                  <a:lnTo>
                    <a:pt x="21348" y="460946"/>
                  </a:lnTo>
                  <a:lnTo>
                    <a:pt x="25882" y="460870"/>
                  </a:lnTo>
                  <a:lnTo>
                    <a:pt x="46723" y="459473"/>
                  </a:lnTo>
                  <a:lnTo>
                    <a:pt x="47142" y="459371"/>
                  </a:lnTo>
                  <a:lnTo>
                    <a:pt x="54317" y="458558"/>
                  </a:lnTo>
                  <a:lnTo>
                    <a:pt x="96393" y="447408"/>
                  </a:lnTo>
                  <a:lnTo>
                    <a:pt x="138518" y="426059"/>
                  </a:lnTo>
                  <a:lnTo>
                    <a:pt x="169176" y="401650"/>
                  </a:lnTo>
                  <a:lnTo>
                    <a:pt x="173799" y="397154"/>
                  </a:lnTo>
                  <a:lnTo>
                    <a:pt x="185788" y="383882"/>
                  </a:lnTo>
                  <a:lnTo>
                    <a:pt x="196570" y="369747"/>
                  </a:lnTo>
                  <a:lnTo>
                    <a:pt x="197815" y="367792"/>
                  </a:lnTo>
                  <a:lnTo>
                    <a:pt x="206133" y="354787"/>
                  </a:lnTo>
                  <a:lnTo>
                    <a:pt x="224663" y="313245"/>
                  </a:lnTo>
                  <a:lnTo>
                    <a:pt x="225539" y="310807"/>
                  </a:lnTo>
                  <a:lnTo>
                    <a:pt x="230187" y="293217"/>
                  </a:lnTo>
                  <a:lnTo>
                    <a:pt x="233324" y="275310"/>
                  </a:lnTo>
                  <a:lnTo>
                    <a:pt x="234924" y="257111"/>
                  </a:lnTo>
                  <a:lnTo>
                    <a:pt x="235191" y="2474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2648672" y="3116994"/>
              <a:ext cx="226298" cy="210806"/>
            </a:xfrm>
            <a:prstGeom prst="rect">
              <a:avLst/>
            </a:prstGeom>
            <a:blipFill>
              <a:blip r:embed="rId3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2419401" y="2877602"/>
              <a:ext cx="455930" cy="488315"/>
            </a:xfrm>
            <a:custGeom>
              <a:avLst/>
              <a:gdLst/>
              <a:ahLst/>
              <a:cxnLst/>
              <a:rect l="l" t="t" r="r" b="b"/>
              <a:pathLst>
                <a:path w="455930" h="488314">
                  <a:moveTo>
                    <a:pt x="21780" y="474980"/>
                  </a:moveTo>
                  <a:lnTo>
                    <a:pt x="21564" y="474980"/>
                  </a:lnTo>
                  <a:lnTo>
                    <a:pt x="18453" y="474980"/>
                  </a:lnTo>
                  <a:lnTo>
                    <a:pt x="330" y="473976"/>
                  </a:lnTo>
                  <a:lnTo>
                    <a:pt x="0" y="473951"/>
                  </a:lnTo>
                  <a:lnTo>
                    <a:pt x="0" y="488073"/>
                  </a:lnTo>
                  <a:lnTo>
                    <a:pt x="21780" y="488073"/>
                  </a:lnTo>
                  <a:lnTo>
                    <a:pt x="21780" y="474980"/>
                  </a:lnTo>
                  <a:close/>
                </a:path>
                <a:path w="455930" h="488314">
                  <a:moveTo>
                    <a:pt x="21780" y="0"/>
                  </a:moveTo>
                  <a:lnTo>
                    <a:pt x="0" y="0"/>
                  </a:lnTo>
                  <a:lnTo>
                    <a:pt x="0" y="20358"/>
                  </a:lnTo>
                  <a:lnTo>
                    <a:pt x="17424" y="19431"/>
                  </a:lnTo>
                  <a:lnTo>
                    <a:pt x="21780" y="19380"/>
                  </a:lnTo>
                  <a:lnTo>
                    <a:pt x="21780" y="0"/>
                  </a:lnTo>
                  <a:close/>
                </a:path>
                <a:path w="455930" h="488314">
                  <a:moveTo>
                    <a:pt x="26543" y="474916"/>
                  </a:moveTo>
                  <a:lnTo>
                    <a:pt x="26377" y="474916"/>
                  </a:lnTo>
                  <a:lnTo>
                    <a:pt x="21780" y="474980"/>
                  </a:lnTo>
                  <a:lnTo>
                    <a:pt x="26543" y="474916"/>
                  </a:lnTo>
                  <a:close/>
                </a:path>
                <a:path w="455930" h="488314">
                  <a:moveTo>
                    <a:pt x="28206" y="474853"/>
                  </a:moveTo>
                  <a:lnTo>
                    <a:pt x="28054" y="474853"/>
                  </a:lnTo>
                  <a:lnTo>
                    <a:pt x="26543" y="474916"/>
                  </a:lnTo>
                  <a:lnTo>
                    <a:pt x="28206" y="474853"/>
                  </a:lnTo>
                  <a:close/>
                </a:path>
                <a:path w="455930" h="488314">
                  <a:moveTo>
                    <a:pt x="98475" y="488073"/>
                  </a:moveTo>
                  <a:lnTo>
                    <a:pt x="94551" y="474319"/>
                  </a:lnTo>
                  <a:lnTo>
                    <a:pt x="91503" y="463626"/>
                  </a:lnTo>
                  <a:lnTo>
                    <a:pt x="82880" y="466318"/>
                  </a:lnTo>
                  <a:lnTo>
                    <a:pt x="74155" y="468693"/>
                  </a:lnTo>
                  <a:lnTo>
                    <a:pt x="65341" y="470712"/>
                  </a:lnTo>
                  <a:lnTo>
                    <a:pt x="56426" y="472287"/>
                  </a:lnTo>
                  <a:lnTo>
                    <a:pt x="48780" y="473278"/>
                  </a:lnTo>
                  <a:lnTo>
                    <a:pt x="48285" y="473278"/>
                  </a:lnTo>
                  <a:lnTo>
                    <a:pt x="28206" y="474853"/>
                  </a:lnTo>
                  <a:lnTo>
                    <a:pt x="35407" y="474319"/>
                  </a:lnTo>
                  <a:lnTo>
                    <a:pt x="35407" y="488073"/>
                  </a:lnTo>
                  <a:lnTo>
                    <a:pt x="98475" y="488073"/>
                  </a:lnTo>
                  <a:close/>
                </a:path>
                <a:path w="455930" h="488314">
                  <a:moveTo>
                    <a:pt x="184175" y="488073"/>
                  </a:moveTo>
                  <a:lnTo>
                    <a:pt x="152933" y="432866"/>
                  </a:lnTo>
                  <a:lnTo>
                    <a:pt x="143167" y="439496"/>
                  </a:lnTo>
                  <a:lnTo>
                    <a:pt x="133070" y="445617"/>
                  </a:lnTo>
                  <a:lnTo>
                    <a:pt x="122656" y="451192"/>
                  </a:lnTo>
                  <a:lnTo>
                    <a:pt x="111925" y="456158"/>
                  </a:lnTo>
                  <a:lnTo>
                    <a:pt x="104521" y="459282"/>
                  </a:lnTo>
                  <a:lnTo>
                    <a:pt x="112737" y="488073"/>
                  </a:lnTo>
                  <a:lnTo>
                    <a:pt x="184175" y="488073"/>
                  </a:lnTo>
                  <a:close/>
                </a:path>
                <a:path w="455930" h="488314">
                  <a:moveTo>
                    <a:pt x="455574" y="465429"/>
                  </a:moveTo>
                  <a:lnTo>
                    <a:pt x="223266" y="352602"/>
                  </a:lnTo>
                  <a:lnTo>
                    <a:pt x="218262" y="361594"/>
                  </a:lnTo>
                  <a:lnTo>
                    <a:pt x="212839" y="370370"/>
                  </a:lnTo>
                  <a:lnTo>
                    <a:pt x="207035" y="378917"/>
                  </a:lnTo>
                  <a:lnTo>
                    <a:pt x="199974" y="388277"/>
                  </a:lnTo>
                  <a:lnTo>
                    <a:pt x="272389" y="458279"/>
                  </a:lnTo>
                  <a:lnTo>
                    <a:pt x="262877" y="468160"/>
                  </a:lnTo>
                  <a:lnTo>
                    <a:pt x="191173" y="398691"/>
                  </a:lnTo>
                  <a:lnTo>
                    <a:pt x="186347" y="404291"/>
                  </a:lnTo>
                  <a:lnTo>
                    <a:pt x="176834" y="413626"/>
                  </a:lnTo>
                  <a:lnTo>
                    <a:pt x="172910" y="417296"/>
                  </a:lnTo>
                  <a:lnTo>
                    <a:pt x="163982" y="424624"/>
                  </a:lnTo>
                  <a:lnTo>
                    <a:pt x="199872" y="488073"/>
                  </a:lnTo>
                  <a:lnTo>
                    <a:pt x="455574" y="488073"/>
                  </a:lnTo>
                  <a:lnTo>
                    <a:pt x="455574" y="465429"/>
                  </a:lnTo>
                  <a:close/>
                </a:path>
                <a:path w="455930" h="488314">
                  <a:moveTo>
                    <a:pt x="455574" y="0"/>
                  </a:moveTo>
                  <a:lnTo>
                    <a:pt x="219595" y="0"/>
                  </a:lnTo>
                  <a:lnTo>
                    <a:pt x="170103" y="74714"/>
                  </a:lnTo>
                  <a:lnTo>
                    <a:pt x="174332" y="78320"/>
                  </a:lnTo>
                  <a:lnTo>
                    <a:pt x="178511" y="82143"/>
                  </a:lnTo>
                  <a:lnTo>
                    <a:pt x="182537" y="86131"/>
                  </a:lnTo>
                  <a:lnTo>
                    <a:pt x="191922" y="96075"/>
                  </a:lnTo>
                  <a:lnTo>
                    <a:pt x="197307" y="102679"/>
                  </a:lnTo>
                  <a:lnTo>
                    <a:pt x="276860" y="30530"/>
                  </a:lnTo>
                  <a:lnTo>
                    <a:pt x="285991" y="40614"/>
                  </a:lnTo>
                  <a:lnTo>
                    <a:pt x="205689" y="113525"/>
                  </a:lnTo>
                  <a:lnTo>
                    <a:pt x="210019" y="119646"/>
                  </a:lnTo>
                  <a:lnTo>
                    <a:pt x="214134" y="125907"/>
                  </a:lnTo>
                  <a:lnTo>
                    <a:pt x="218033" y="132283"/>
                  </a:lnTo>
                  <a:lnTo>
                    <a:pt x="222465" y="140296"/>
                  </a:lnTo>
                  <a:lnTo>
                    <a:pt x="455574" y="9728"/>
                  </a:lnTo>
                  <a:lnTo>
                    <a:pt x="45557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1440484" y="973085"/>
              <a:ext cx="876935" cy="927735"/>
            </a:xfrm>
            <a:custGeom>
              <a:avLst/>
              <a:gdLst/>
              <a:ahLst/>
              <a:cxnLst/>
              <a:rect l="l" t="t" r="r" b="b"/>
              <a:pathLst>
                <a:path w="876935" h="927735">
                  <a:moveTo>
                    <a:pt x="385610" y="578027"/>
                  </a:moveTo>
                  <a:lnTo>
                    <a:pt x="316865" y="207137"/>
                  </a:lnTo>
                  <a:lnTo>
                    <a:pt x="273735" y="214566"/>
                  </a:lnTo>
                  <a:lnTo>
                    <a:pt x="278879" y="539991"/>
                  </a:lnTo>
                  <a:lnTo>
                    <a:pt x="151853" y="570268"/>
                  </a:lnTo>
                  <a:lnTo>
                    <a:pt x="268871" y="611111"/>
                  </a:lnTo>
                  <a:lnTo>
                    <a:pt x="385610" y="578027"/>
                  </a:lnTo>
                  <a:close/>
                </a:path>
                <a:path w="876935" h="927735">
                  <a:moveTo>
                    <a:pt x="470865" y="836256"/>
                  </a:moveTo>
                  <a:lnTo>
                    <a:pt x="66598" y="836256"/>
                  </a:lnTo>
                  <a:lnTo>
                    <a:pt x="263842" y="927671"/>
                  </a:lnTo>
                  <a:lnTo>
                    <a:pt x="470865" y="836256"/>
                  </a:lnTo>
                  <a:close/>
                </a:path>
                <a:path w="876935" h="927735">
                  <a:moveTo>
                    <a:pt x="543521" y="806450"/>
                  </a:moveTo>
                  <a:lnTo>
                    <a:pt x="343420" y="709256"/>
                  </a:lnTo>
                  <a:lnTo>
                    <a:pt x="269748" y="760069"/>
                  </a:lnTo>
                  <a:lnTo>
                    <a:pt x="201472" y="709256"/>
                  </a:lnTo>
                  <a:lnTo>
                    <a:pt x="0" y="803643"/>
                  </a:lnTo>
                  <a:lnTo>
                    <a:pt x="543521" y="806450"/>
                  </a:lnTo>
                  <a:close/>
                </a:path>
                <a:path w="876935" h="927735">
                  <a:moveTo>
                    <a:pt x="876884" y="56591"/>
                  </a:moveTo>
                  <a:lnTo>
                    <a:pt x="832739" y="33451"/>
                  </a:lnTo>
                  <a:lnTo>
                    <a:pt x="786257" y="16052"/>
                  </a:lnTo>
                  <a:lnTo>
                    <a:pt x="738200" y="4775"/>
                  </a:lnTo>
                  <a:lnTo>
                    <a:pt x="689343" y="0"/>
                  </a:lnTo>
                  <a:lnTo>
                    <a:pt x="640473" y="2082"/>
                  </a:lnTo>
                  <a:lnTo>
                    <a:pt x="592353" y="11404"/>
                  </a:lnTo>
                  <a:lnTo>
                    <a:pt x="538937" y="31750"/>
                  </a:lnTo>
                  <a:lnTo>
                    <a:pt x="493141" y="60566"/>
                  </a:lnTo>
                  <a:lnTo>
                    <a:pt x="455447" y="96659"/>
                  </a:lnTo>
                  <a:lnTo>
                    <a:pt x="426351" y="138912"/>
                  </a:lnTo>
                  <a:lnTo>
                    <a:pt x="406311" y="186169"/>
                  </a:lnTo>
                  <a:lnTo>
                    <a:pt x="412724" y="189687"/>
                  </a:lnTo>
                  <a:lnTo>
                    <a:pt x="432282" y="199339"/>
                  </a:lnTo>
                  <a:lnTo>
                    <a:pt x="459917" y="219087"/>
                  </a:lnTo>
                  <a:lnTo>
                    <a:pt x="490804" y="235546"/>
                  </a:lnTo>
                  <a:lnTo>
                    <a:pt x="524510" y="248589"/>
                  </a:lnTo>
                  <a:lnTo>
                    <a:pt x="560565" y="258064"/>
                  </a:lnTo>
                  <a:lnTo>
                    <a:pt x="548741" y="243611"/>
                  </a:lnTo>
                  <a:lnTo>
                    <a:pt x="539788" y="227025"/>
                  </a:lnTo>
                  <a:lnTo>
                    <a:pt x="534098" y="208737"/>
                  </a:lnTo>
                  <a:lnTo>
                    <a:pt x="532117" y="189128"/>
                  </a:lnTo>
                  <a:lnTo>
                    <a:pt x="534898" y="165963"/>
                  </a:lnTo>
                  <a:lnTo>
                    <a:pt x="542759" y="144843"/>
                  </a:lnTo>
                  <a:lnTo>
                    <a:pt x="555015" y="126352"/>
                  </a:lnTo>
                  <a:lnTo>
                    <a:pt x="570979" y="111099"/>
                  </a:lnTo>
                  <a:lnTo>
                    <a:pt x="549897" y="115430"/>
                  </a:lnTo>
                  <a:lnTo>
                    <a:pt x="529488" y="120967"/>
                  </a:lnTo>
                  <a:lnTo>
                    <a:pt x="509803" y="127685"/>
                  </a:lnTo>
                  <a:lnTo>
                    <a:pt x="490880" y="135509"/>
                  </a:lnTo>
                  <a:lnTo>
                    <a:pt x="519201" y="104152"/>
                  </a:lnTo>
                  <a:lnTo>
                    <a:pt x="552615" y="77419"/>
                  </a:lnTo>
                  <a:lnTo>
                    <a:pt x="590969" y="55943"/>
                  </a:lnTo>
                  <a:lnTo>
                    <a:pt x="634098" y="40373"/>
                  </a:lnTo>
                  <a:lnTo>
                    <a:pt x="681469" y="31203"/>
                  </a:lnTo>
                  <a:lnTo>
                    <a:pt x="729869" y="29260"/>
                  </a:lnTo>
                  <a:lnTo>
                    <a:pt x="778586" y="34163"/>
                  </a:lnTo>
                  <a:lnTo>
                    <a:pt x="826947" y="45542"/>
                  </a:lnTo>
                  <a:lnTo>
                    <a:pt x="874242" y="63004"/>
                  </a:lnTo>
                  <a:lnTo>
                    <a:pt x="876884" y="56591"/>
                  </a:lnTo>
                  <a:close/>
                </a:path>
              </a:pathLst>
            </a:custGeom>
            <a:solidFill>
              <a:srgbClr val="007EC5">
                <a:alpha val="5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2002331" y="1084166"/>
              <a:ext cx="279987" cy="146981"/>
            </a:xfrm>
            <a:prstGeom prst="rect">
              <a:avLst/>
            </a:prstGeom>
            <a:blipFill>
              <a:blip r:embed="rId3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1153772" y="973079"/>
              <a:ext cx="471170" cy="258445"/>
            </a:xfrm>
            <a:custGeom>
              <a:avLst/>
              <a:gdLst/>
              <a:ahLst/>
              <a:cxnLst/>
              <a:rect l="l" t="t" r="r" b="b"/>
              <a:pathLst>
                <a:path w="471169" h="258444">
                  <a:moveTo>
                    <a:pt x="187544" y="0"/>
                  </a:moveTo>
                  <a:lnTo>
                    <a:pt x="138693" y="4779"/>
                  </a:lnTo>
                  <a:lnTo>
                    <a:pt x="90636" y="16051"/>
                  </a:lnTo>
                  <a:lnTo>
                    <a:pt x="44147" y="33446"/>
                  </a:lnTo>
                  <a:lnTo>
                    <a:pt x="0" y="56593"/>
                  </a:lnTo>
                  <a:lnTo>
                    <a:pt x="2646" y="63008"/>
                  </a:lnTo>
                  <a:lnTo>
                    <a:pt x="49946" y="45538"/>
                  </a:lnTo>
                  <a:lnTo>
                    <a:pt x="98302" y="34166"/>
                  </a:lnTo>
                  <a:lnTo>
                    <a:pt x="147022" y="29266"/>
                  </a:lnTo>
                  <a:lnTo>
                    <a:pt x="195415" y="31209"/>
                  </a:lnTo>
                  <a:lnTo>
                    <a:pt x="242789" y="40366"/>
                  </a:lnTo>
                  <a:lnTo>
                    <a:pt x="285920" y="55940"/>
                  </a:lnTo>
                  <a:lnTo>
                    <a:pt x="324268" y="77415"/>
                  </a:lnTo>
                  <a:lnTo>
                    <a:pt x="357682" y="104152"/>
                  </a:lnTo>
                  <a:lnTo>
                    <a:pt x="386009" y="135509"/>
                  </a:lnTo>
                  <a:lnTo>
                    <a:pt x="367085" y="127682"/>
                  </a:lnTo>
                  <a:lnTo>
                    <a:pt x="347396" y="120971"/>
                  </a:lnTo>
                  <a:lnTo>
                    <a:pt x="326988" y="115426"/>
                  </a:lnTo>
                  <a:lnTo>
                    <a:pt x="305910" y="111094"/>
                  </a:lnTo>
                  <a:lnTo>
                    <a:pt x="321867" y="126351"/>
                  </a:lnTo>
                  <a:lnTo>
                    <a:pt x="334128" y="144841"/>
                  </a:lnTo>
                  <a:lnTo>
                    <a:pt x="341995" y="165966"/>
                  </a:lnTo>
                  <a:lnTo>
                    <a:pt x="344772" y="189127"/>
                  </a:lnTo>
                  <a:lnTo>
                    <a:pt x="342785" y="208730"/>
                  </a:lnTo>
                  <a:lnTo>
                    <a:pt x="337103" y="227025"/>
                  </a:lnTo>
                  <a:lnTo>
                    <a:pt x="328142" y="243606"/>
                  </a:lnTo>
                  <a:lnTo>
                    <a:pt x="316318" y="258068"/>
                  </a:lnTo>
                  <a:lnTo>
                    <a:pt x="352383" y="248587"/>
                  </a:lnTo>
                  <a:lnTo>
                    <a:pt x="386080" y="235547"/>
                  </a:lnTo>
                  <a:lnTo>
                    <a:pt x="416969" y="219086"/>
                  </a:lnTo>
                  <a:lnTo>
                    <a:pt x="444611" y="199342"/>
                  </a:lnTo>
                  <a:lnTo>
                    <a:pt x="464170" y="189691"/>
                  </a:lnTo>
                  <a:lnTo>
                    <a:pt x="450540" y="138914"/>
                  </a:lnTo>
                  <a:lnTo>
                    <a:pt x="421436" y="96662"/>
                  </a:lnTo>
                  <a:lnTo>
                    <a:pt x="383745" y="60559"/>
                  </a:lnTo>
                  <a:lnTo>
                    <a:pt x="337951" y="31755"/>
                  </a:lnTo>
                  <a:lnTo>
                    <a:pt x="284537" y="11402"/>
                  </a:lnTo>
                  <a:lnTo>
                    <a:pt x="236417" y="2084"/>
                  </a:lnTo>
                  <a:lnTo>
                    <a:pt x="187544" y="0"/>
                  </a:lnTo>
                  <a:close/>
                </a:path>
              </a:pathLst>
            </a:custGeom>
            <a:solidFill>
              <a:srgbClr val="007EC5">
                <a:alpha val="5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1188834" y="1084166"/>
              <a:ext cx="279987" cy="146981"/>
            </a:xfrm>
            <a:prstGeom prst="rect">
              <a:avLst/>
            </a:prstGeom>
            <a:blipFill>
              <a:blip r:embed="rId3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363639" y="11555"/>
              <a:ext cx="2837815" cy="2748915"/>
            </a:xfrm>
            <a:custGeom>
              <a:avLst/>
              <a:gdLst/>
              <a:ahLst/>
              <a:cxnLst/>
              <a:rect l="l" t="t" r="r" b="b"/>
              <a:pathLst>
                <a:path w="2837815" h="2748915">
                  <a:moveTo>
                    <a:pt x="2837192" y="533400"/>
                  </a:moveTo>
                  <a:lnTo>
                    <a:pt x="2836735" y="533400"/>
                  </a:lnTo>
                  <a:lnTo>
                    <a:pt x="2072106" y="965200"/>
                  </a:lnTo>
                  <a:lnTo>
                    <a:pt x="2071192" y="952500"/>
                  </a:lnTo>
                  <a:lnTo>
                    <a:pt x="2069452" y="952500"/>
                  </a:lnTo>
                  <a:lnTo>
                    <a:pt x="2056269" y="927100"/>
                  </a:lnTo>
                  <a:lnTo>
                    <a:pt x="2042287" y="914400"/>
                  </a:lnTo>
                  <a:lnTo>
                    <a:pt x="2027555" y="889000"/>
                  </a:lnTo>
                  <a:lnTo>
                    <a:pt x="2012073" y="863600"/>
                  </a:lnTo>
                  <a:lnTo>
                    <a:pt x="2053145" y="825500"/>
                  </a:lnTo>
                  <a:lnTo>
                    <a:pt x="2299589" y="596900"/>
                  </a:lnTo>
                  <a:lnTo>
                    <a:pt x="2266848" y="571500"/>
                  </a:lnTo>
                  <a:lnTo>
                    <a:pt x="1982025" y="825500"/>
                  </a:lnTo>
                  <a:lnTo>
                    <a:pt x="1978825" y="825500"/>
                  </a:lnTo>
                  <a:lnTo>
                    <a:pt x="1972805" y="812800"/>
                  </a:lnTo>
                  <a:lnTo>
                    <a:pt x="1966709" y="800100"/>
                  </a:lnTo>
                  <a:lnTo>
                    <a:pt x="1960486" y="800100"/>
                  </a:lnTo>
                  <a:lnTo>
                    <a:pt x="1954085" y="787400"/>
                  </a:lnTo>
                  <a:lnTo>
                    <a:pt x="1953069" y="787400"/>
                  </a:lnTo>
                  <a:lnTo>
                    <a:pt x="1929155" y="762000"/>
                  </a:lnTo>
                  <a:lnTo>
                    <a:pt x="1918233" y="749300"/>
                  </a:lnTo>
                  <a:lnTo>
                    <a:pt x="1907171" y="749300"/>
                  </a:lnTo>
                  <a:lnTo>
                    <a:pt x="1895957" y="736600"/>
                  </a:lnTo>
                  <a:lnTo>
                    <a:pt x="1884641" y="723900"/>
                  </a:lnTo>
                  <a:lnTo>
                    <a:pt x="1901431" y="698500"/>
                  </a:lnTo>
                  <a:lnTo>
                    <a:pt x="2337892" y="38100"/>
                  </a:lnTo>
                  <a:lnTo>
                    <a:pt x="2293823" y="12700"/>
                  </a:lnTo>
                  <a:lnTo>
                    <a:pt x="1846173" y="698500"/>
                  </a:lnTo>
                  <a:lnTo>
                    <a:pt x="1844116" y="698500"/>
                  </a:lnTo>
                  <a:lnTo>
                    <a:pt x="1843049" y="685800"/>
                  </a:lnTo>
                  <a:lnTo>
                    <a:pt x="1812531" y="673100"/>
                  </a:lnTo>
                  <a:lnTo>
                    <a:pt x="1781073" y="647700"/>
                  </a:lnTo>
                  <a:lnTo>
                    <a:pt x="1748586" y="635000"/>
                  </a:lnTo>
                  <a:lnTo>
                    <a:pt x="1714982" y="609600"/>
                  </a:lnTo>
                  <a:lnTo>
                    <a:pt x="1679054" y="596900"/>
                  </a:lnTo>
                  <a:lnTo>
                    <a:pt x="1661007" y="584200"/>
                  </a:lnTo>
                  <a:lnTo>
                    <a:pt x="1656448" y="584200"/>
                  </a:lnTo>
                  <a:lnTo>
                    <a:pt x="1753489" y="203200"/>
                  </a:lnTo>
                  <a:lnTo>
                    <a:pt x="1703120" y="203200"/>
                  </a:lnTo>
                  <a:lnTo>
                    <a:pt x="1610233" y="571500"/>
                  </a:lnTo>
                  <a:lnTo>
                    <a:pt x="1608442" y="571500"/>
                  </a:lnTo>
                  <a:lnTo>
                    <a:pt x="1569161" y="558800"/>
                  </a:lnTo>
                  <a:lnTo>
                    <a:pt x="1488897" y="533400"/>
                  </a:lnTo>
                  <a:lnTo>
                    <a:pt x="1402346" y="533400"/>
                  </a:lnTo>
                  <a:lnTo>
                    <a:pt x="1402346" y="0"/>
                  </a:lnTo>
                  <a:lnTo>
                    <a:pt x="1353553" y="0"/>
                  </a:lnTo>
                  <a:lnTo>
                    <a:pt x="1353553" y="520700"/>
                  </a:lnTo>
                  <a:lnTo>
                    <a:pt x="1337995" y="520700"/>
                  </a:lnTo>
                  <a:lnTo>
                    <a:pt x="1294269" y="533400"/>
                  </a:lnTo>
                  <a:lnTo>
                    <a:pt x="1208163" y="533400"/>
                  </a:lnTo>
                  <a:lnTo>
                    <a:pt x="1148791" y="558800"/>
                  </a:lnTo>
                  <a:lnTo>
                    <a:pt x="1147648" y="558800"/>
                  </a:lnTo>
                  <a:lnTo>
                    <a:pt x="1040803" y="190500"/>
                  </a:lnTo>
                  <a:lnTo>
                    <a:pt x="995794" y="203200"/>
                  </a:lnTo>
                  <a:lnTo>
                    <a:pt x="1100670" y="571500"/>
                  </a:lnTo>
                  <a:lnTo>
                    <a:pt x="1077925" y="571500"/>
                  </a:lnTo>
                  <a:lnTo>
                    <a:pt x="1066596" y="584200"/>
                  </a:lnTo>
                  <a:lnTo>
                    <a:pt x="1051115" y="584200"/>
                  </a:lnTo>
                  <a:lnTo>
                    <a:pt x="1031341" y="596900"/>
                  </a:lnTo>
                  <a:lnTo>
                    <a:pt x="995006" y="609600"/>
                  </a:lnTo>
                  <a:lnTo>
                    <a:pt x="982281" y="609600"/>
                  </a:lnTo>
                  <a:lnTo>
                    <a:pt x="969683" y="622300"/>
                  </a:lnTo>
                  <a:lnTo>
                    <a:pt x="957249" y="635000"/>
                  </a:lnTo>
                  <a:lnTo>
                    <a:pt x="942403" y="635000"/>
                  </a:lnTo>
                  <a:lnTo>
                    <a:pt x="570039" y="0"/>
                  </a:lnTo>
                  <a:lnTo>
                    <a:pt x="506069" y="0"/>
                  </a:lnTo>
                  <a:lnTo>
                    <a:pt x="901090" y="660400"/>
                  </a:lnTo>
                  <a:lnTo>
                    <a:pt x="874052" y="685800"/>
                  </a:lnTo>
                  <a:lnTo>
                    <a:pt x="847801" y="698500"/>
                  </a:lnTo>
                  <a:lnTo>
                    <a:pt x="822350" y="723900"/>
                  </a:lnTo>
                  <a:lnTo>
                    <a:pt x="797687" y="749300"/>
                  </a:lnTo>
                  <a:lnTo>
                    <a:pt x="794321" y="749300"/>
                  </a:lnTo>
                  <a:lnTo>
                    <a:pt x="495655" y="457200"/>
                  </a:lnTo>
                  <a:lnTo>
                    <a:pt x="461772" y="495300"/>
                  </a:lnTo>
                  <a:lnTo>
                    <a:pt x="759294" y="787400"/>
                  </a:lnTo>
                  <a:lnTo>
                    <a:pt x="753440" y="787400"/>
                  </a:lnTo>
                  <a:lnTo>
                    <a:pt x="728967" y="812800"/>
                  </a:lnTo>
                  <a:lnTo>
                    <a:pt x="705942" y="850900"/>
                  </a:lnTo>
                  <a:lnTo>
                    <a:pt x="684250" y="876300"/>
                  </a:lnTo>
                  <a:lnTo>
                    <a:pt x="663803" y="901700"/>
                  </a:lnTo>
                  <a:lnTo>
                    <a:pt x="662774" y="901700"/>
                  </a:lnTo>
                  <a:lnTo>
                    <a:pt x="660603" y="914400"/>
                  </a:lnTo>
                  <a:lnTo>
                    <a:pt x="0" y="571500"/>
                  </a:lnTo>
                  <a:lnTo>
                    <a:pt x="0" y="622300"/>
                  </a:lnTo>
                  <a:lnTo>
                    <a:pt x="635635" y="952500"/>
                  </a:lnTo>
                  <a:lnTo>
                    <a:pt x="628078" y="965200"/>
                  </a:lnTo>
                  <a:lnTo>
                    <a:pt x="620712" y="977900"/>
                  </a:lnTo>
                  <a:lnTo>
                    <a:pt x="613600" y="990600"/>
                  </a:lnTo>
                  <a:lnTo>
                    <a:pt x="606818" y="1016000"/>
                  </a:lnTo>
                  <a:lnTo>
                    <a:pt x="591350" y="1054100"/>
                  </a:lnTo>
                  <a:lnTo>
                    <a:pt x="578446" y="1079500"/>
                  </a:lnTo>
                  <a:lnTo>
                    <a:pt x="578116" y="1079500"/>
                  </a:lnTo>
                  <a:lnTo>
                    <a:pt x="577456" y="1092200"/>
                  </a:lnTo>
                  <a:lnTo>
                    <a:pt x="576186" y="1092200"/>
                  </a:lnTo>
                  <a:lnTo>
                    <a:pt x="184162" y="990600"/>
                  </a:lnTo>
                  <a:lnTo>
                    <a:pt x="172212" y="1041400"/>
                  </a:lnTo>
                  <a:lnTo>
                    <a:pt x="562965" y="1143000"/>
                  </a:lnTo>
                  <a:lnTo>
                    <a:pt x="555866" y="1168400"/>
                  </a:lnTo>
                  <a:lnTo>
                    <a:pt x="549871" y="1193800"/>
                  </a:lnTo>
                  <a:lnTo>
                    <a:pt x="545033" y="1231900"/>
                  </a:lnTo>
                  <a:lnTo>
                    <a:pt x="541401" y="1257300"/>
                  </a:lnTo>
                  <a:lnTo>
                    <a:pt x="541007" y="1257300"/>
                  </a:lnTo>
                  <a:lnTo>
                    <a:pt x="540804" y="1270000"/>
                  </a:lnTo>
                  <a:lnTo>
                    <a:pt x="0" y="1270000"/>
                  </a:lnTo>
                  <a:lnTo>
                    <a:pt x="0" y="1320800"/>
                  </a:lnTo>
                  <a:lnTo>
                    <a:pt x="537514" y="1320800"/>
                  </a:lnTo>
                  <a:lnTo>
                    <a:pt x="536829" y="1333500"/>
                  </a:lnTo>
                  <a:lnTo>
                    <a:pt x="536587" y="1333500"/>
                  </a:lnTo>
                  <a:lnTo>
                    <a:pt x="536486" y="1346200"/>
                  </a:lnTo>
                  <a:lnTo>
                    <a:pt x="537641" y="1384300"/>
                  </a:lnTo>
                  <a:lnTo>
                    <a:pt x="538975" y="1409700"/>
                  </a:lnTo>
                  <a:lnTo>
                    <a:pt x="541007" y="1422400"/>
                  </a:lnTo>
                  <a:lnTo>
                    <a:pt x="543661" y="1447800"/>
                  </a:lnTo>
                  <a:lnTo>
                    <a:pt x="546900" y="1473200"/>
                  </a:lnTo>
                  <a:lnTo>
                    <a:pt x="548246" y="1473200"/>
                  </a:lnTo>
                  <a:lnTo>
                    <a:pt x="181356" y="1574800"/>
                  </a:lnTo>
                  <a:lnTo>
                    <a:pt x="194932" y="1625600"/>
                  </a:lnTo>
                  <a:lnTo>
                    <a:pt x="557745" y="1524000"/>
                  </a:lnTo>
                  <a:lnTo>
                    <a:pt x="561314" y="1536700"/>
                  </a:lnTo>
                  <a:lnTo>
                    <a:pt x="563333" y="1549400"/>
                  </a:lnTo>
                  <a:lnTo>
                    <a:pt x="569175" y="1574800"/>
                  </a:lnTo>
                  <a:lnTo>
                    <a:pt x="575513" y="1587500"/>
                  </a:lnTo>
                  <a:lnTo>
                    <a:pt x="582396" y="1612900"/>
                  </a:lnTo>
                  <a:lnTo>
                    <a:pt x="589838" y="1638300"/>
                  </a:lnTo>
                  <a:lnTo>
                    <a:pt x="0" y="1917700"/>
                  </a:lnTo>
                  <a:lnTo>
                    <a:pt x="0" y="1968500"/>
                  </a:lnTo>
                  <a:lnTo>
                    <a:pt x="608596" y="1676400"/>
                  </a:lnTo>
                  <a:lnTo>
                    <a:pt x="612711" y="1689100"/>
                  </a:lnTo>
                  <a:lnTo>
                    <a:pt x="619480" y="1701800"/>
                  </a:lnTo>
                  <a:lnTo>
                    <a:pt x="633793" y="1727200"/>
                  </a:lnTo>
                  <a:lnTo>
                    <a:pt x="649185" y="1752600"/>
                  </a:lnTo>
                  <a:lnTo>
                    <a:pt x="665530" y="1778000"/>
                  </a:lnTo>
                  <a:lnTo>
                    <a:pt x="682675" y="1803400"/>
                  </a:lnTo>
                  <a:lnTo>
                    <a:pt x="684936" y="1816100"/>
                  </a:lnTo>
                  <a:lnTo>
                    <a:pt x="686041" y="1816100"/>
                  </a:lnTo>
                  <a:lnTo>
                    <a:pt x="399326" y="1981200"/>
                  </a:lnTo>
                  <a:lnTo>
                    <a:pt x="424497" y="2032000"/>
                  </a:lnTo>
                  <a:lnTo>
                    <a:pt x="716165" y="1854200"/>
                  </a:lnTo>
                  <a:lnTo>
                    <a:pt x="730961" y="1866900"/>
                  </a:lnTo>
                  <a:lnTo>
                    <a:pt x="746175" y="1892300"/>
                  </a:lnTo>
                  <a:lnTo>
                    <a:pt x="761923" y="1905000"/>
                  </a:lnTo>
                  <a:lnTo>
                    <a:pt x="778332" y="1917700"/>
                  </a:lnTo>
                  <a:lnTo>
                    <a:pt x="803376" y="1943100"/>
                  </a:lnTo>
                  <a:lnTo>
                    <a:pt x="818451" y="1955800"/>
                  </a:lnTo>
                  <a:lnTo>
                    <a:pt x="833843" y="1968500"/>
                  </a:lnTo>
                  <a:lnTo>
                    <a:pt x="849503" y="1981200"/>
                  </a:lnTo>
                  <a:lnTo>
                    <a:pt x="865352" y="1993900"/>
                  </a:lnTo>
                  <a:lnTo>
                    <a:pt x="869124" y="1993900"/>
                  </a:lnTo>
                  <a:lnTo>
                    <a:pt x="513524" y="2527300"/>
                  </a:lnTo>
                  <a:lnTo>
                    <a:pt x="555967" y="2552700"/>
                  </a:lnTo>
                  <a:lnTo>
                    <a:pt x="909129" y="2032000"/>
                  </a:lnTo>
                  <a:lnTo>
                    <a:pt x="939114" y="2044700"/>
                  </a:lnTo>
                  <a:lnTo>
                    <a:pt x="969924" y="2057400"/>
                  </a:lnTo>
                  <a:lnTo>
                    <a:pt x="1001572" y="2082800"/>
                  </a:lnTo>
                  <a:lnTo>
                    <a:pt x="1034021" y="2095500"/>
                  </a:lnTo>
                  <a:lnTo>
                    <a:pt x="1072019" y="2108200"/>
                  </a:lnTo>
                  <a:lnTo>
                    <a:pt x="1089228" y="2108200"/>
                  </a:lnTo>
                  <a:lnTo>
                    <a:pt x="1097915" y="2120900"/>
                  </a:lnTo>
                  <a:lnTo>
                    <a:pt x="1109256" y="2120900"/>
                  </a:lnTo>
                  <a:lnTo>
                    <a:pt x="1023454" y="2463800"/>
                  </a:lnTo>
                  <a:lnTo>
                    <a:pt x="1071029" y="2476500"/>
                  </a:lnTo>
                  <a:lnTo>
                    <a:pt x="1156068" y="2133600"/>
                  </a:lnTo>
                  <a:lnTo>
                    <a:pt x="1178623" y="2133600"/>
                  </a:lnTo>
                  <a:lnTo>
                    <a:pt x="1201470" y="2146300"/>
                  </a:lnTo>
                  <a:lnTo>
                    <a:pt x="1247724" y="2146300"/>
                  </a:lnTo>
                  <a:lnTo>
                    <a:pt x="1276731" y="2159000"/>
                  </a:lnTo>
                  <a:lnTo>
                    <a:pt x="1353553" y="2159000"/>
                  </a:lnTo>
                  <a:lnTo>
                    <a:pt x="1353553" y="2748305"/>
                  </a:lnTo>
                  <a:lnTo>
                    <a:pt x="1402346" y="2748305"/>
                  </a:lnTo>
                  <a:lnTo>
                    <a:pt x="1402346" y="2158911"/>
                  </a:lnTo>
                  <a:lnTo>
                    <a:pt x="1448498" y="2146300"/>
                  </a:lnTo>
                  <a:lnTo>
                    <a:pt x="1509509" y="2146300"/>
                  </a:lnTo>
                  <a:lnTo>
                    <a:pt x="1541081" y="2133600"/>
                  </a:lnTo>
                  <a:lnTo>
                    <a:pt x="1572310" y="2120900"/>
                  </a:lnTo>
                  <a:lnTo>
                    <a:pt x="1603184" y="2120900"/>
                  </a:lnTo>
                  <a:lnTo>
                    <a:pt x="1698244" y="2451100"/>
                  </a:lnTo>
                  <a:lnTo>
                    <a:pt x="1745462" y="2438400"/>
                  </a:lnTo>
                  <a:lnTo>
                    <a:pt x="1649844" y="2095500"/>
                  </a:lnTo>
                  <a:lnTo>
                    <a:pt x="1676311" y="2095500"/>
                  </a:lnTo>
                  <a:lnTo>
                    <a:pt x="1714741" y="2070100"/>
                  </a:lnTo>
                  <a:lnTo>
                    <a:pt x="1752066" y="2057400"/>
                  </a:lnTo>
                  <a:lnTo>
                    <a:pt x="1788210" y="2032000"/>
                  </a:lnTo>
                  <a:lnTo>
                    <a:pt x="1823148" y="2006600"/>
                  </a:lnTo>
                  <a:lnTo>
                    <a:pt x="2144763" y="2565400"/>
                  </a:lnTo>
                  <a:lnTo>
                    <a:pt x="2185682" y="2552700"/>
                  </a:lnTo>
                  <a:lnTo>
                    <a:pt x="1877072" y="2006600"/>
                  </a:lnTo>
                  <a:lnTo>
                    <a:pt x="1862721" y="1981200"/>
                  </a:lnTo>
                  <a:lnTo>
                    <a:pt x="1865731" y="1981200"/>
                  </a:lnTo>
                  <a:lnTo>
                    <a:pt x="1887385" y="1955800"/>
                  </a:lnTo>
                  <a:lnTo>
                    <a:pt x="1898116" y="1943100"/>
                  </a:lnTo>
                  <a:lnTo>
                    <a:pt x="1908695" y="1943100"/>
                  </a:lnTo>
                  <a:lnTo>
                    <a:pt x="1933270" y="1917700"/>
                  </a:lnTo>
                  <a:lnTo>
                    <a:pt x="1940255" y="1905000"/>
                  </a:lnTo>
                  <a:lnTo>
                    <a:pt x="1946986" y="1905000"/>
                  </a:lnTo>
                  <a:lnTo>
                    <a:pt x="1953564" y="1892300"/>
                  </a:lnTo>
                  <a:lnTo>
                    <a:pt x="1960067" y="1879600"/>
                  </a:lnTo>
                  <a:lnTo>
                    <a:pt x="2216785" y="2133600"/>
                  </a:lnTo>
                  <a:lnTo>
                    <a:pt x="2250859" y="2095500"/>
                  </a:lnTo>
                  <a:lnTo>
                    <a:pt x="2030463" y="1879600"/>
                  </a:lnTo>
                  <a:lnTo>
                    <a:pt x="1991575" y="1841500"/>
                  </a:lnTo>
                  <a:lnTo>
                    <a:pt x="1994700" y="1841500"/>
                  </a:lnTo>
                  <a:lnTo>
                    <a:pt x="2016848" y="1816100"/>
                  </a:lnTo>
                  <a:lnTo>
                    <a:pt x="2037651" y="1778000"/>
                  </a:lnTo>
                  <a:lnTo>
                    <a:pt x="2057044" y="1752600"/>
                  </a:lnTo>
                  <a:lnTo>
                    <a:pt x="2074951" y="1714500"/>
                  </a:lnTo>
                  <a:lnTo>
                    <a:pt x="2730246" y="2044700"/>
                  </a:lnTo>
                  <a:lnTo>
                    <a:pt x="2752179" y="1993900"/>
                  </a:lnTo>
                  <a:lnTo>
                    <a:pt x="2175167" y="1714500"/>
                  </a:lnTo>
                  <a:lnTo>
                    <a:pt x="2096477" y="1676400"/>
                  </a:lnTo>
                  <a:lnTo>
                    <a:pt x="2105152" y="1651000"/>
                  </a:lnTo>
                  <a:lnTo>
                    <a:pt x="2107285" y="1651000"/>
                  </a:lnTo>
                  <a:lnTo>
                    <a:pt x="2118144" y="1625600"/>
                  </a:lnTo>
                  <a:lnTo>
                    <a:pt x="2127859" y="1587500"/>
                  </a:lnTo>
                  <a:lnTo>
                    <a:pt x="2136495" y="1562100"/>
                  </a:lnTo>
                  <a:lnTo>
                    <a:pt x="2144128" y="1536700"/>
                  </a:lnTo>
                  <a:lnTo>
                    <a:pt x="2491079" y="1625600"/>
                  </a:lnTo>
                  <a:lnTo>
                    <a:pt x="2502992" y="1574800"/>
                  </a:lnTo>
                  <a:lnTo>
                    <a:pt x="2353386" y="1536700"/>
                  </a:lnTo>
                  <a:lnTo>
                    <a:pt x="2153907" y="1485900"/>
                  </a:lnTo>
                  <a:lnTo>
                    <a:pt x="2155088" y="1485900"/>
                  </a:lnTo>
                  <a:lnTo>
                    <a:pt x="2162530" y="1435100"/>
                  </a:lnTo>
                  <a:lnTo>
                    <a:pt x="2166607" y="1384300"/>
                  </a:lnTo>
                  <a:lnTo>
                    <a:pt x="2167839" y="1346200"/>
                  </a:lnTo>
                  <a:lnTo>
                    <a:pt x="2167737" y="1333500"/>
                  </a:lnTo>
                  <a:lnTo>
                    <a:pt x="2167496" y="1333500"/>
                  </a:lnTo>
                  <a:lnTo>
                    <a:pt x="2167153" y="1320800"/>
                  </a:lnTo>
                  <a:lnTo>
                    <a:pt x="2837192" y="1320800"/>
                  </a:lnTo>
                  <a:lnTo>
                    <a:pt x="2837192" y="1270000"/>
                  </a:lnTo>
                  <a:lnTo>
                    <a:pt x="2163407" y="1270000"/>
                  </a:lnTo>
                  <a:lnTo>
                    <a:pt x="2163165" y="1257300"/>
                  </a:lnTo>
                  <a:lnTo>
                    <a:pt x="2162733" y="1257300"/>
                  </a:lnTo>
                  <a:lnTo>
                    <a:pt x="2159749" y="1231900"/>
                  </a:lnTo>
                  <a:lnTo>
                    <a:pt x="2155952" y="1206500"/>
                  </a:lnTo>
                  <a:lnTo>
                    <a:pt x="2151253" y="1181100"/>
                  </a:lnTo>
                  <a:lnTo>
                    <a:pt x="2145627" y="1155700"/>
                  </a:lnTo>
                  <a:lnTo>
                    <a:pt x="2319617" y="1104900"/>
                  </a:lnTo>
                  <a:lnTo>
                    <a:pt x="2493607" y="1054100"/>
                  </a:lnTo>
                  <a:lnTo>
                    <a:pt x="2480208" y="1003300"/>
                  </a:lnTo>
                  <a:lnTo>
                    <a:pt x="2132609" y="1104900"/>
                  </a:lnTo>
                  <a:lnTo>
                    <a:pt x="2131339" y="1104900"/>
                  </a:lnTo>
                  <a:lnTo>
                    <a:pt x="2128774" y="1092200"/>
                  </a:lnTo>
                  <a:lnTo>
                    <a:pt x="2127237" y="1092200"/>
                  </a:lnTo>
                  <a:lnTo>
                    <a:pt x="2125345" y="1079500"/>
                  </a:lnTo>
                  <a:lnTo>
                    <a:pt x="2117699" y="1058075"/>
                  </a:lnTo>
                  <a:lnTo>
                    <a:pt x="2117699" y="1346200"/>
                  </a:lnTo>
                  <a:lnTo>
                    <a:pt x="2116747" y="1384300"/>
                  </a:lnTo>
                  <a:lnTo>
                    <a:pt x="2112594" y="1435100"/>
                  </a:lnTo>
                  <a:lnTo>
                    <a:pt x="2104910" y="1485900"/>
                  </a:lnTo>
                  <a:lnTo>
                    <a:pt x="2093734" y="1536700"/>
                  </a:lnTo>
                  <a:lnTo>
                    <a:pt x="2079129" y="1587500"/>
                  </a:lnTo>
                  <a:lnTo>
                    <a:pt x="2061108" y="1625600"/>
                  </a:lnTo>
                  <a:lnTo>
                    <a:pt x="2058962" y="1638300"/>
                  </a:lnTo>
                  <a:lnTo>
                    <a:pt x="2043493" y="1676400"/>
                  </a:lnTo>
                  <a:lnTo>
                    <a:pt x="2019985" y="1714500"/>
                  </a:lnTo>
                  <a:lnTo>
                    <a:pt x="1993620" y="1765300"/>
                  </a:lnTo>
                  <a:lnTo>
                    <a:pt x="1964448" y="1803400"/>
                  </a:lnTo>
                  <a:lnTo>
                    <a:pt x="1932508" y="1841500"/>
                  </a:lnTo>
                  <a:lnTo>
                    <a:pt x="1874748" y="1905000"/>
                  </a:lnTo>
                  <a:lnTo>
                    <a:pt x="1834972" y="1930400"/>
                  </a:lnTo>
                  <a:lnTo>
                    <a:pt x="1793163" y="1968500"/>
                  </a:lnTo>
                  <a:lnTo>
                    <a:pt x="1749412" y="1993900"/>
                  </a:lnTo>
                  <a:lnTo>
                    <a:pt x="1703781" y="2019300"/>
                  </a:lnTo>
                  <a:lnTo>
                    <a:pt x="1656372" y="2044700"/>
                  </a:lnTo>
                  <a:lnTo>
                    <a:pt x="1508340" y="2095500"/>
                  </a:lnTo>
                  <a:lnTo>
                    <a:pt x="1470063" y="2095500"/>
                  </a:lnTo>
                  <a:lnTo>
                    <a:pt x="1444332" y="2108200"/>
                  </a:lnTo>
                  <a:lnTo>
                    <a:pt x="1281518" y="2108200"/>
                  </a:lnTo>
                  <a:lnTo>
                    <a:pt x="1254175" y="2095500"/>
                  </a:lnTo>
                  <a:lnTo>
                    <a:pt x="1211821" y="2095500"/>
                  </a:lnTo>
                  <a:lnTo>
                    <a:pt x="1129322" y="2070100"/>
                  </a:lnTo>
                  <a:lnTo>
                    <a:pt x="1089393" y="2057400"/>
                  </a:lnTo>
                  <a:lnTo>
                    <a:pt x="1053769" y="2044700"/>
                  </a:lnTo>
                  <a:lnTo>
                    <a:pt x="1006792" y="2032000"/>
                  </a:lnTo>
                  <a:lnTo>
                    <a:pt x="961542" y="2006600"/>
                  </a:lnTo>
                  <a:lnTo>
                    <a:pt x="918108" y="1968500"/>
                  </a:lnTo>
                  <a:lnTo>
                    <a:pt x="876554" y="1943100"/>
                  </a:lnTo>
                  <a:lnTo>
                    <a:pt x="836980" y="1905000"/>
                  </a:lnTo>
                  <a:lnTo>
                    <a:pt x="813828" y="1892300"/>
                  </a:lnTo>
                  <a:lnTo>
                    <a:pt x="778344" y="1854200"/>
                  </a:lnTo>
                  <a:lnTo>
                    <a:pt x="745617" y="1803400"/>
                  </a:lnTo>
                  <a:lnTo>
                    <a:pt x="715695" y="1765300"/>
                  </a:lnTo>
                  <a:lnTo>
                    <a:pt x="688657" y="1727200"/>
                  </a:lnTo>
                  <a:lnTo>
                    <a:pt x="664591" y="1676400"/>
                  </a:lnTo>
                  <a:lnTo>
                    <a:pt x="658266" y="1663700"/>
                  </a:lnTo>
                  <a:lnTo>
                    <a:pt x="655764" y="1663700"/>
                  </a:lnTo>
                  <a:lnTo>
                    <a:pt x="650468" y="1651000"/>
                  </a:lnTo>
                  <a:lnTo>
                    <a:pt x="642823" y="1625600"/>
                  </a:lnTo>
                  <a:lnTo>
                    <a:pt x="625055" y="1587500"/>
                  </a:lnTo>
                  <a:lnTo>
                    <a:pt x="610603" y="1536700"/>
                  </a:lnTo>
                  <a:lnTo>
                    <a:pt x="607834" y="1524000"/>
                  </a:lnTo>
                  <a:lnTo>
                    <a:pt x="599516" y="1485900"/>
                  </a:lnTo>
                  <a:lnTo>
                    <a:pt x="591832" y="1435100"/>
                  </a:lnTo>
                  <a:lnTo>
                    <a:pt x="587590" y="1384300"/>
                  </a:lnTo>
                  <a:lnTo>
                    <a:pt x="586524" y="1346200"/>
                  </a:lnTo>
                  <a:lnTo>
                    <a:pt x="588124" y="1295400"/>
                  </a:lnTo>
                  <a:lnTo>
                    <a:pt x="592899" y="1244600"/>
                  </a:lnTo>
                  <a:lnTo>
                    <a:pt x="600824" y="1193800"/>
                  </a:lnTo>
                  <a:lnTo>
                    <a:pt x="611886" y="1143000"/>
                  </a:lnTo>
                  <a:lnTo>
                    <a:pt x="626046" y="1104900"/>
                  </a:lnTo>
                  <a:lnTo>
                    <a:pt x="630021" y="1092200"/>
                  </a:lnTo>
                  <a:lnTo>
                    <a:pt x="637971" y="1066800"/>
                  </a:lnTo>
                  <a:lnTo>
                    <a:pt x="652564" y="1028700"/>
                  </a:lnTo>
                  <a:lnTo>
                    <a:pt x="674560" y="990600"/>
                  </a:lnTo>
                  <a:lnTo>
                    <a:pt x="699389" y="939800"/>
                  </a:lnTo>
                  <a:lnTo>
                    <a:pt x="726998" y="901700"/>
                  </a:lnTo>
                  <a:lnTo>
                    <a:pt x="757339" y="863600"/>
                  </a:lnTo>
                  <a:lnTo>
                    <a:pt x="812533" y="800100"/>
                  </a:lnTo>
                  <a:lnTo>
                    <a:pt x="849566" y="762000"/>
                  </a:lnTo>
                  <a:lnTo>
                    <a:pt x="888593" y="736600"/>
                  </a:lnTo>
                  <a:lnTo>
                    <a:pt x="929525" y="698500"/>
                  </a:lnTo>
                  <a:lnTo>
                    <a:pt x="972286" y="673100"/>
                  </a:lnTo>
                  <a:lnTo>
                    <a:pt x="1016812" y="647700"/>
                  </a:lnTo>
                  <a:lnTo>
                    <a:pt x="1050848" y="635000"/>
                  </a:lnTo>
                  <a:lnTo>
                    <a:pt x="1072451" y="635000"/>
                  </a:lnTo>
                  <a:lnTo>
                    <a:pt x="1121994" y="609600"/>
                  </a:lnTo>
                  <a:lnTo>
                    <a:pt x="1222527" y="584200"/>
                  </a:lnTo>
                  <a:lnTo>
                    <a:pt x="1297787" y="584200"/>
                  </a:lnTo>
                  <a:lnTo>
                    <a:pt x="1338630" y="571500"/>
                  </a:lnTo>
                  <a:lnTo>
                    <a:pt x="1371282" y="571500"/>
                  </a:lnTo>
                  <a:lnTo>
                    <a:pt x="1417777" y="584200"/>
                  </a:lnTo>
                  <a:lnTo>
                    <a:pt x="1493431" y="584200"/>
                  </a:lnTo>
                  <a:lnTo>
                    <a:pt x="1593519" y="609600"/>
                  </a:lnTo>
                  <a:lnTo>
                    <a:pt x="1642008" y="635000"/>
                  </a:lnTo>
                  <a:lnTo>
                    <a:pt x="1658708" y="635000"/>
                  </a:lnTo>
                  <a:lnTo>
                    <a:pt x="1692668" y="660400"/>
                  </a:lnTo>
                  <a:lnTo>
                    <a:pt x="1736648" y="685800"/>
                  </a:lnTo>
                  <a:lnTo>
                    <a:pt x="1778838" y="711200"/>
                  </a:lnTo>
                  <a:lnTo>
                    <a:pt x="1819135" y="736600"/>
                  </a:lnTo>
                  <a:lnTo>
                    <a:pt x="1857425" y="762000"/>
                  </a:lnTo>
                  <a:lnTo>
                    <a:pt x="1893620" y="800100"/>
                  </a:lnTo>
                  <a:lnTo>
                    <a:pt x="1949665" y="863600"/>
                  </a:lnTo>
                  <a:lnTo>
                    <a:pt x="1980463" y="901700"/>
                  </a:lnTo>
                  <a:lnTo>
                    <a:pt x="2008390" y="952500"/>
                  </a:lnTo>
                  <a:lnTo>
                    <a:pt x="2033346" y="990600"/>
                  </a:lnTo>
                  <a:lnTo>
                    <a:pt x="2055202" y="1041400"/>
                  </a:lnTo>
                  <a:lnTo>
                    <a:pt x="2065185" y="1066800"/>
                  </a:lnTo>
                  <a:lnTo>
                    <a:pt x="2077885" y="1104900"/>
                  </a:lnTo>
                  <a:lnTo>
                    <a:pt x="2092198" y="1143000"/>
                  </a:lnTo>
                  <a:lnTo>
                    <a:pt x="2103335" y="1193800"/>
                  </a:lnTo>
                  <a:lnTo>
                    <a:pt x="2111311" y="1244600"/>
                  </a:lnTo>
                  <a:lnTo>
                    <a:pt x="2116099" y="1295400"/>
                  </a:lnTo>
                  <a:lnTo>
                    <a:pt x="2117699" y="1346200"/>
                  </a:lnTo>
                  <a:lnTo>
                    <a:pt x="2117699" y="1058075"/>
                  </a:lnTo>
                  <a:lnTo>
                    <a:pt x="2111756" y="1041400"/>
                  </a:lnTo>
                  <a:lnTo>
                    <a:pt x="2101469" y="1016000"/>
                  </a:lnTo>
                  <a:lnTo>
                    <a:pt x="2098865" y="1016000"/>
                  </a:lnTo>
                  <a:lnTo>
                    <a:pt x="2093671" y="1003300"/>
                  </a:lnTo>
                  <a:lnTo>
                    <a:pt x="2161273" y="965200"/>
                  </a:lnTo>
                  <a:lnTo>
                    <a:pt x="2837192" y="584200"/>
                  </a:lnTo>
                  <a:lnTo>
                    <a:pt x="2837192" y="533400"/>
                  </a:lnTo>
                  <a:close/>
                </a:path>
              </a:pathLst>
            </a:custGeom>
            <a:solidFill>
              <a:srgbClr val="007EC5">
                <a:alpha val="51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E3E6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</TotalTime>
  <Words>86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NOMBRE EN MAYÚSCULAS (tamaño de letra 34 PTS)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NUEVA FIRMA UNAH</dc:title>
  <cp:lastModifiedBy>KARLA ZULAMITH RAMOS RODRIGUEZ</cp:lastModifiedBy>
  <cp:revision>6</cp:revision>
  <dcterms:created xsi:type="dcterms:W3CDTF">2021-08-26T22:30:56Z</dcterms:created>
  <dcterms:modified xsi:type="dcterms:W3CDTF">2021-09-02T04:00:41Z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2021-08-26T00:00:00Z</vt:filetime>
  </property>
  <property fmtid="{D5CDD505-2E9C-101B-9397-08002B2CF9AE}" pid="3" name="Creator">
    <vt:lpwstr>Adobe Illustrator 25.3 (Macintosh)</vt:lpwstr>
  </property>
  <property fmtid="{D5CDD505-2E9C-101B-9397-08002B2CF9AE}" pid="4" name="LastSaved">
    <vt:filetime>2021-08-26T00:00:00Z</vt:filetime>
  </property>
</Properties>
</file>