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6256000" cy="9271000"/>
  <p:notesSz cx="16256000" cy="9271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74010"/>
            <a:ext cx="13817600" cy="19469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91760"/>
            <a:ext cx="11379200" cy="2317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812800" y="2132330"/>
            <a:ext cx="7071360" cy="6118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8371840" y="2132330"/>
            <a:ext cx="7071360" cy="6118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68500" y="581027"/>
            <a:ext cx="1372819" cy="137280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4410398" y="2903969"/>
            <a:ext cx="916940" cy="929005"/>
          </a:xfrm>
          <a:custGeom>
            <a:avLst/>
            <a:gdLst/>
            <a:ahLst/>
            <a:cxnLst/>
            <a:rect l="l" t="t" r="r" b="b"/>
            <a:pathLst>
              <a:path w="916940" h="929004">
                <a:moveTo>
                  <a:pt x="916393" y="0"/>
                </a:moveTo>
                <a:lnTo>
                  <a:pt x="0" y="0"/>
                </a:lnTo>
                <a:lnTo>
                  <a:pt x="0" y="928801"/>
                </a:lnTo>
                <a:lnTo>
                  <a:pt x="916393" y="928801"/>
                </a:lnTo>
                <a:lnTo>
                  <a:pt x="916393" y="0"/>
                </a:lnTo>
                <a:close/>
              </a:path>
            </a:pathLst>
          </a:custGeom>
          <a:solidFill>
            <a:srgbClr val="3D67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3483756" y="2903973"/>
            <a:ext cx="916940" cy="929005"/>
          </a:xfrm>
          <a:custGeom>
            <a:avLst/>
            <a:gdLst/>
            <a:ahLst/>
            <a:cxnLst/>
            <a:rect l="l" t="t" r="r" b="b"/>
            <a:pathLst>
              <a:path w="916940" h="929004">
                <a:moveTo>
                  <a:pt x="914996" y="498195"/>
                </a:moveTo>
                <a:lnTo>
                  <a:pt x="1397" y="498195"/>
                </a:lnTo>
                <a:lnTo>
                  <a:pt x="6681" y="545520"/>
                </a:lnTo>
                <a:lnTo>
                  <a:pt x="16635" y="591269"/>
                </a:lnTo>
                <a:lnTo>
                  <a:pt x="31010" y="635194"/>
                </a:lnTo>
                <a:lnTo>
                  <a:pt x="49559" y="677042"/>
                </a:lnTo>
                <a:lnTo>
                  <a:pt x="72033" y="716565"/>
                </a:lnTo>
                <a:lnTo>
                  <a:pt x="98185" y="753511"/>
                </a:lnTo>
                <a:lnTo>
                  <a:pt x="127768" y="787631"/>
                </a:lnTo>
                <a:lnTo>
                  <a:pt x="160533" y="818674"/>
                </a:lnTo>
                <a:lnTo>
                  <a:pt x="196233" y="846389"/>
                </a:lnTo>
                <a:lnTo>
                  <a:pt x="234620" y="870528"/>
                </a:lnTo>
                <a:lnTo>
                  <a:pt x="275447" y="890839"/>
                </a:lnTo>
                <a:lnTo>
                  <a:pt x="318464" y="907072"/>
                </a:lnTo>
                <a:lnTo>
                  <a:pt x="363426" y="918977"/>
                </a:lnTo>
                <a:lnTo>
                  <a:pt x="410084" y="926304"/>
                </a:lnTo>
                <a:lnTo>
                  <a:pt x="458190" y="928801"/>
                </a:lnTo>
                <a:lnTo>
                  <a:pt x="506296" y="926304"/>
                </a:lnTo>
                <a:lnTo>
                  <a:pt x="552955" y="918977"/>
                </a:lnTo>
                <a:lnTo>
                  <a:pt x="597917" y="907072"/>
                </a:lnTo>
                <a:lnTo>
                  <a:pt x="640936" y="890839"/>
                </a:lnTo>
                <a:lnTo>
                  <a:pt x="681763" y="870528"/>
                </a:lnTo>
                <a:lnTo>
                  <a:pt x="720151" y="846389"/>
                </a:lnTo>
                <a:lnTo>
                  <a:pt x="755853" y="818674"/>
                </a:lnTo>
                <a:lnTo>
                  <a:pt x="788619" y="787631"/>
                </a:lnTo>
                <a:lnTo>
                  <a:pt x="818203" y="753511"/>
                </a:lnTo>
                <a:lnTo>
                  <a:pt x="844357" y="716565"/>
                </a:lnTo>
                <a:lnTo>
                  <a:pt x="866832" y="677042"/>
                </a:lnTo>
                <a:lnTo>
                  <a:pt x="885382" y="635194"/>
                </a:lnTo>
                <a:lnTo>
                  <a:pt x="899757" y="591269"/>
                </a:lnTo>
                <a:lnTo>
                  <a:pt x="909711" y="545520"/>
                </a:lnTo>
                <a:lnTo>
                  <a:pt x="914996" y="498195"/>
                </a:lnTo>
                <a:close/>
              </a:path>
              <a:path w="916940" h="929004">
                <a:moveTo>
                  <a:pt x="916393" y="0"/>
                </a:moveTo>
                <a:lnTo>
                  <a:pt x="0" y="0"/>
                </a:lnTo>
                <a:lnTo>
                  <a:pt x="0" y="498195"/>
                </a:lnTo>
                <a:lnTo>
                  <a:pt x="916393" y="498195"/>
                </a:lnTo>
                <a:lnTo>
                  <a:pt x="916393" y="0"/>
                </a:lnTo>
                <a:close/>
              </a:path>
            </a:pathLst>
          </a:custGeom>
          <a:solidFill>
            <a:srgbClr val="4B79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15320583" y="3842783"/>
            <a:ext cx="929005" cy="916940"/>
          </a:xfrm>
          <a:custGeom>
            <a:avLst/>
            <a:gdLst/>
            <a:ahLst/>
            <a:cxnLst/>
            <a:rect l="l" t="t" r="r" b="b"/>
            <a:pathLst>
              <a:path w="929005" h="916939">
                <a:moveTo>
                  <a:pt x="498195" y="0"/>
                </a:moveTo>
                <a:lnTo>
                  <a:pt x="0" y="0"/>
                </a:lnTo>
                <a:lnTo>
                  <a:pt x="0" y="916393"/>
                </a:lnTo>
                <a:lnTo>
                  <a:pt x="498195" y="916393"/>
                </a:lnTo>
                <a:lnTo>
                  <a:pt x="498195" y="914996"/>
                </a:lnTo>
                <a:lnTo>
                  <a:pt x="545520" y="909712"/>
                </a:lnTo>
                <a:lnTo>
                  <a:pt x="591269" y="899758"/>
                </a:lnTo>
                <a:lnTo>
                  <a:pt x="635194" y="885383"/>
                </a:lnTo>
                <a:lnTo>
                  <a:pt x="677042" y="866834"/>
                </a:lnTo>
                <a:lnTo>
                  <a:pt x="716565" y="844360"/>
                </a:lnTo>
                <a:lnTo>
                  <a:pt x="753511" y="818208"/>
                </a:lnTo>
                <a:lnTo>
                  <a:pt x="787631" y="788625"/>
                </a:lnTo>
                <a:lnTo>
                  <a:pt x="818674" y="755860"/>
                </a:lnTo>
                <a:lnTo>
                  <a:pt x="846389" y="720160"/>
                </a:lnTo>
                <a:lnTo>
                  <a:pt x="870528" y="681773"/>
                </a:lnTo>
                <a:lnTo>
                  <a:pt x="890839" y="640946"/>
                </a:lnTo>
                <a:lnTo>
                  <a:pt x="907072" y="597928"/>
                </a:lnTo>
                <a:lnTo>
                  <a:pt x="918977" y="552967"/>
                </a:lnTo>
                <a:lnTo>
                  <a:pt x="926304" y="506309"/>
                </a:lnTo>
                <a:lnTo>
                  <a:pt x="928801" y="458203"/>
                </a:lnTo>
                <a:lnTo>
                  <a:pt x="926304" y="410097"/>
                </a:lnTo>
                <a:lnTo>
                  <a:pt x="918977" y="363438"/>
                </a:lnTo>
                <a:lnTo>
                  <a:pt x="907072" y="318476"/>
                </a:lnTo>
                <a:lnTo>
                  <a:pt x="890839" y="275457"/>
                </a:lnTo>
                <a:lnTo>
                  <a:pt x="870528" y="234630"/>
                </a:lnTo>
                <a:lnTo>
                  <a:pt x="846389" y="196241"/>
                </a:lnTo>
                <a:lnTo>
                  <a:pt x="818674" y="160540"/>
                </a:lnTo>
                <a:lnTo>
                  <a:pt x="787631" y="127774"/>
                </a:lnTo>
                <a:lnTo>
                  <a:pt x="753511" y="98190"/>
                </a:lnTo>
                <a:lnTo>
                  <a:pt x="716565" y="72036"/>
                </a:lnTo>
                <a:lnTo>
                  <a:pt x="677042" y="49561"/>
                </a:lnTo>
                <a:lnTo>
                  <a:pt x="635194" y="31011"/>
                </a:lnTo>
                <a:lnTo>
                  <a:pt x="591269" y="16636"/>
                </a:lnTo>
                <a:lnTo>
                  <a:pt x="545520" y="6681"/>
                </a:lnTo>
                <a:lnTo>
                  <a:pt x="498195" y="1396"/>
                </a:lnTo>
                <a:lnTo>
                  <a:pt x="498195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15315303" y="2916382"/>
            <a:ext cx="916940" cy="916940"/>
          </a:xfrm>
          <a:custGeom>
            <a:avLst/>
            <a:gdLst/>
            <a:ahLst/>
            <a:cxnLst/>
            <a:rect l="l" t="t" r="r" b="b"/>
            <a:pathLst>
              <a:path w="916940" h="916939">
                <a:moveTo>
                  <a:pt x="916393" y="0"/>
                </a:moveTo>
                <a:lnTo>
                  <a:pt x="0" y="916393"/>
                </a:lnTo>
                <a:lnTo>
                  <a:pt x="916393" y="916393"/>
                </a:lnTo>
                <a:lnTo>
                  <a:pt x="916393" y="0"/>
                </a:lnTo>
                <a:close/>
              </a:path>
            </a:pathLst>
          </a:custGeom>
          <a:solidFill>
            <a:srgbClr val="6697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15326779" y="4769192"/>
            <a:ext cx="916940" cy="916940"/>
          </a:xfrm>
          <a:custGeom>
            <a:avLst/>
            <a:gdLst/>
            <a:ahLst/>
            <a:cxnLst/>
            <a:rect l="l" t="t" r="r" b="b"/>
            <a:pathLst>
              <a:path w="916940" h="916939">
                <a:moveTo>
                  <a:pt x="916393" y="0"/>
                </a:moveTo>
                <a:lnTo>
                  <a:pt x="0" y="0"/>
                </a:lnTo>
                <a:lnTo>
                  <a:pt x="0" y="916393"/>
                </a:lnTo>
                <a:lnTo>
                  <a:pt x="916393" y="916393"/>
                </a:lnTo>
                <a:lnTo>
                  <a:pt x="916393" y="0"/>
                </a:lnTo>
                <a:close/>
              </a:path>
            </a:pathLst>
          </a:custGeom>
          <a:solidFill>
            <a:srgbClr val="4B79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14346767" y="3800646"/>
            <a:ext cx="969010" cy="969010"/>
          </a:xfrm>
          <a:custGeom>
            <a:avLst/>
            <a:gdLst/>
            <a:ahLst/>
            <a:cxnLst/>
            <a:rect l="l" t="t" r="r" b="b"/>
            <a:pathLst>
              <a:path w="969009" h="969010">
                <a:moveTo>
                  <a:pt x="484263" y="0"/>
                </a:moveTo>
                <a:lnTo>
                  <a:pt x="437626" y="2216"/>
                </a:lnTo>
                <a:lnTo>
                  <a:pt x="392242" y="8732"/>
                </a:lnTo>
                <a:lnTo>
                  <a:pt x="348316" y="19343"/>
                </a:lnTo>
                <a:lnTo>
                  <a:pt x="306050" y="33847"/>
                </a:lnTo>
                <a:lnTo>
                  <a:pt x="265647" y="52041"/>
                </a:lnTo>
                <a:lnTo>
                  <a:pt x="227310" y="73721"/>
                </a:lnTo>
                <a:lnTo>
                  <a:pt x="191242" y="98685"/>
                </a:lnTo>
                <a:lnTo>
                  <a:pt x="157646" y="126730"/>
                </a:lnTo>
                <a:lnTo>
                  <a:pt x="126724" y="157653"/>
                </a:lnTo>
                <a:lnTo>
                  <a:pt x="98680" y="191250"/>
                </a:lnTo>
                <a:lnTo>
                  <a:pt x="73717" y="227319"/>
                </a:lnTo>
                <a:lnTo>
                  <a:pt x="52038" y="265657"/>
                </a:lnTo>
                <a:lnTo>
                  <a:pt x="33845" y="306061"/>
                </a:lnTo>
                <a:lnTo>
                  <a:pt x="19342" y="348328"/>
                </a:lnTo>
                <a:lnTo>
                  <a:pt x="8732" y="392255"/>
                </a:lnTo>
                <a:lnTo>
                  <a:pt x="2216" y="437638"/>
                </a:lnTo>
                <a:lnTo>
                  <a:pt x="0" y="484276"/>
                </a:lnTo>
                <a:lnTo>
                  <a:pt x="2216" y="530914"/>
                </a:lnTo>
                <a:lnTo>
                  <a:pt x="8732" y="576297"/>
                </a:lnTo>
                <a:lnTo>
                  <a:pt x="19342" y="620224"/>
                </a:lnTo>
                <a:lnTo>
                  <a:pt x="33845" y="662491"/>
                </a:lnTo>
                <a:lnTo>
                  <a:pt x="52038" y="702895"/>
                </a:lnTo>
                <a:lnTo>
                  <a:pt x="73717" y="741233"/>
                </a:lnTo>
                <a:lnTo>
                  <a:pt x="98680" y="777302"/>
                </a:lnTo>
                <a:lnTo>
                  <a:pt x="126724" y="810899"/>
                </a:lnTo>
                <a:lnTo>
                  <a:pt x="157646" y="841822"/>
                </a:lnTo>
                <a:lnTo>
                  <a:pt x="191242" y="869867"/>
                </a:lnTo>
                <a:lnTo>
                  <a:pt x="227310" y="894831"/>
                </a:lnTo>
                <a:lnTo>
                  <a:pt x="265647" y="916511"/>
                </a:lnTo>
                <a:lnTo>
                  <a:pt x="306050" y="934705"/>
                </a:lnTo>
                <a:lnTo>
                  <a:pt x="348316" y="949208"/>
                </a:lnTo>
                <a:lnTo>
                  <a:pt x="392242" y="959820"/>
                </a:lnTo>
                <a:lnTo>
                  <a:pt x="437626" y="966335"/>
                </a:lnTo>
                <a:lnTo>
                  <a:pt x="484263" y="968552"/>
                </a:lnTo>
                <a:lnTo>
                  <a:pt x="530903" y="966335"/>
                </a:lnTo>
                <a:lnTo>
                  <a:pt x="576288" y="959820"/>
                </a:lnTo>
                <a:lnTo>
                  <a:pt x="620216" y="949208"/>
                </a:lnTo>
                <a:lnTo>
                  <a:pt x="662483" y="934705"/>
                </a:lnTo>
                <a:lnTo>
                  <a:pt x="702888" y="916511"/>
                </a:lnTo>
                <a:lnTo>
                  <a:pt x="741226" y="894831"/>
                </a:lnTo>
                <a:lnTo>
                  <a:pt x="777295" y="869867"/>
                </a:lnTo>
                <a:lnTo>
                  <a:pt x="810892" y="841822"/>
                </a:lnTo>
                <a:lnTo>
                  <a:pt x="841814" y="810899"/>
                </a:lnTo>
                <a:lnTo>
                  <a:pt x="869858" y="777302"/>
                </a:lnTo>
                <a:lnTo>
                  <a:pt x="894821" y="741233"/>
                </a:lnTo>
                <a:lnTo>
                  <a:pt x="916501" y="702895"/>
                </a:lnTo>
                <a:lnTo>
                  <a:pt x="934694" y="662491"/>
                </a:lnTo>
                <a:lnTo>
                  <a:pt x="949197" y="620224"/>
                </a:lnTo>
                <a:lnTo>
                  <a:pt x="959808" y="576297"/>
                </a:lnTo>
                <a:lnTo>
                  <a:pt x="966323" y="530914"/>
                </a:lnTo>
                <a:lnTo>
                  <a:pt x="968540" y="484276"/>
                </a:lnTo>
                <a:lnTo>
                  <a:pt x="966323" y="437638"/>
                </a:lnTo>
                <a:lnTo>
                  <a:pt x="959808" y="392255"/>
                </a:lnTo>
                <a:lnTo>
                  <a:pt x="949197" y="348328"/>
                </a:lnTo>
                <a:lnTo>
                  <a:pt x="934694" y="306061"/>
                </a:lnTo>
                <a:lnTo>
                  <a:pt x="916501" y="265657"/>
                </a:lnTo>
                <a:lnTo>
                  <a:pt x="894821" y="227319"/>
                </a:lnTo>
                <a:lnTo>
                  <a:pt x="869858" y="191250"/>
                </a:lnTo>
                <a:lnTo>
                  <a:pt x="841814" y="157653"/>
                </a:lnTo>
                <a:lnTo>
                  <a:pt x="810892" y="126730"/>
                </a:lnTo>
                <a:lnTo>
                  <a:pt x="777295" y="98685"/>
                </a:lnTo>
                <a:lnTo>
                  <a:pt x="741226" y="73721"/>
                </a:lnTo>
                <a:lnTo>
                  <a:pt x="702888" y="52041"/>
                </a:lnTo>
                <a:lnTo>
                  <a:pt x="662483" y="33847"/>
                </a:lnTo>
                <a:lnTo>
                  <a:pt x="620216" y="19343"/>
                </a:lnTo>
                <a:lnTo>
                  <a:pt x="576288" y="8732"/>
                </a:lnTo>
                <a:lnTo>
                  <a:pt x="530903" y="2216"/>
                </a:lnTo>
                <a:lnTo>
                  <a:pt x="484263" y="0"/>
                </a:lnTo>
                <a:close/>
              </a:path>
            </a:pathLst>
          </a:custGeom>
          <a:solidFill>
            <a:srgbClr val="6697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g object 23"/>
          <p:cNvSpPr/>
          <p:nvPr/>
        </p:nvSpPr>
        <p:spPr>
          <a:xfrm>
            <a:off x="14400148" y="4769189"/>
            <a:ext cx="926465" cy="916940"/>
          </a:xfrm>
          <a:custGeom>
            <a:avLst/>
            <a:gdLst/>
            <a:ahLst/>
            <a:cxnLst/>
            <a:rect l="l" t="t" r="r" b="b"/>
            <a:pathLst>
              <a:path w="926465" h="916939">
                <a:moveTo>
                  <a:pt x="926160" y="0"/>
                </a:moveTo>
                <a:lnTo>
                  <a:pt x="0" y="0"/>
                </a:lnTo>
                <a:lnTo>
                  <a:pt x="0" y="916393"/>
                </a:lnTo>
                <a:lnTo>
                  <a:pt x="48878" y="915126"/>
                </a:lnTo>
                <a:lnTo>
                  <a:pt x="97096" y="911365"/>
                </a:lnTo>
                <a:lnTo>
                  <a:pt x="144591" y="905174"/>
                </a:lnTo>
                <a:lnTo>
                  <a:pt x="191299" y="896615"/>
                </a:lnTo>
                <a:lnTo>
                  <a:pt x="237158" y="885752"/>
                </a:lnTo>
                <a:lnTo>
                  <a:pt x="282105" y="872646"/>
                </a:lnTo>
                <a:lnTo>
                  <a:pt x="326079" y="857361"/>
                </a:lnTo>
                <a:lnTo>
                  <a:pt x="369015" y="839960"/>
                </a:lnTo>
                <a:lnTo>
                  <a:pt x="410852" y="820505"/>
                </a:lnTo>
                <a:lnTo>
                  <a:pt x="451526" y="799059"/>
                </a:lnTo>
                <a:lnTo>
                  <a:pt x="490975" y="775685"/>
                </a:lnTo>
                <a:lnTo>
                  <a:pt x="529136" y="750445"/>
                </a:lnTo>
                <a:lnTo>
                  <a:pt x="565948" y="723404"/>
                </a:lnTo>
                <a:lnTo>
                  <a:pt x="601345" y="694622"/>
                </a:lnTo>
                <a:lnTo>
                  <a:pt x="635268" y="664163"/>
                </a:lnTo>
                <a:lnTo>
                  <a:pt x="667651" y="632091"/>
                </a:lnTo>
                <a:lnTo>
                  <a:pt x="698434" y="598467"/>
                </a:lnTo>
                <a:lnTo>
                  <a:pt x="727552" y="563354"/>
                </a:lnTo>
                <a:lnTo>
                  <a:pt x="754944" y="526816"/>
                </a:lnTo>
                <a:lnTo>
                  <a:pt x="780547" y="488914"/>
                </a:lnTo>
                <a:lnTo>
                  <a:pt x="804298" y="449713"/>
                </a:lnTo>
                <a:lnTo>
                  <a:pt x="826134" y="409274"/>
                </a:lnTo>
                <a:lnTo>
                  <a:pt x="845993" y="367660"/>
                </a:lnTo>
                <a:lnTo>
                  <a:pt x="863812" y="324935"/>
                </a:lnTo>
                <a:lnTo>
                  <a:pt x="879528" y="281160"/>
                </a:lnTo>
                <a:lnTo>
                  <a:pt x="893079" y="236400"/>
                </a:lnTo>
                <a:lnTo>
                  <a:pt x="904402" y="190715"/>
                </a:lnTo>
                <a:lnTo>
                  <a:pt x="913434" y="144170"/>
                </a:lnTo>
                <a:lnTo>
                  <a:pt x="920113" y="96828"/>
                </a:lnTo>
                <a:lnTo>
                  <a:pt x="924376" y="48750"/>
                </a:lnTo>
                <a:lnTo>
                  <a:pt x="926160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g object 24"/>
          <p:cNvSpPr/>
          <p:nvPr/>
        </p:nvSpPr>
        <p:spPr>
          <a:xfrm>
            <a:off x="14410398" y="0"/>
            <a:ext cx="916940" cy="929005"/>
          </a:xfrm>
          <a:custGeom>
            <a:avLst/>
            <a:gdLst/>
            <a:ahLst/>
            <a:cxnLst/>
            <a:rect l="l" t="t" r="r" b="b"/>
            <a:pathLst>
              <a:path w="916940" h="929005">
                <a:moveTo>
                  <a:pt x="916393" y="0"/>
                </a:moveTo>
                <a:lnTo>
                  <a:pt x="0" y="0"/>
                </a:lnTo>
                <a:lnTo>
                  <a:pt x="0" y="928801"/>
                </a:lnTo>
                <a:lnTo>
                  <a:pt x="916393" y="928801"/>
                </a:lnTo>
                <a:lnTo>
                  <a:pt x="916393" y="0"/>
                </a:lnTo>
                <a:close/>
              </a:path>
            </a:pathLst>
          </a:custGeom>
          <a:solidFill>
            <a:srgbClr val="3D67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bg object 25"/>
          <p:cNvSpPr/>
          <p:nvPr/>
        </p:nvSpPr>
        <p:spPr>
          <a:xfrm>
            <a:off x="13483756" y="0"/>
            <a:ext cx="916940" cy="929005"/>
          </a:xfrm>
          <a:custGeom>
            <a:avLst/>
            <a:gdLst/>
            <a:ahLst/>
            <a:cxnLst/>
            <a:rect l="l" t="t" r="r" b="b"/>
            <a:pathLst>
              <a:path w="916940" h="929005">
                <a:moveTo>
                  <a:pt x="914996" y="498195"/>
                </a:moveTo>
                <a:lnTo>
                  <a:pt x="1397" y="498195"/>
                </a:lnTo>
                <a:lnTo>
                  <a:pt x="6681" y="545520"/>
                </a:lnTo>
                <a:lnTo>
                  <a:pt x="16635" y="591269"/>
                </a:lnTo>
                <a:lnTo>
                  <a:pt x="31010" y="635194"/>
                </a:lnTo>
                <a:lnTo>
                  <a:pt x="49559" y="677042"/>
                </a:lnTo>
                <a:lnTo>
                  <a:pt x="72033" y="716565"/>
                </a:lnTo>
                <a:lnTo>
                  <a:pt x="98185" y="753511"/>
                </a:lnTo>
                <a:lnTo>
                  <a:pt x="127768" y="787631"/>
                </a:lnTo>
                <a:lnTo>
                  <a:pt x="160533" y="818674"/>
                </a:lnTo>
                <a:lnTo>
                  <a:pt x="196233" y="846389"/>
                </a:lnTo>
                <a:lnTo>
                  <a:pt x="234620" y="870528"/>
                </a:lnTo>
                <a:lnTo>
                  <a:pt x="275447" y="890839"/>
                </a:lnTo>
                <a:lnTo>
                  <a:pt x="318464" y="907072"/>
                </a:lnTo>
                <a:lnTo>
                  <a:pt x="363426" y="918977"/>
                </a:lnTo>
                <a:lnTo>
                  <a:pt x="410084" y="926304"/>
                </a:lnTo>
                <a:lnTo>
                  <a:pt x="458190" y="928801"/>
                </a:lnTo>
                <a:lnTo>
                  <a:pt x="506296" y="926304"/>
                </a:lnTo>
                <a:lnTo>
                  <a:pt x="552955" y="918977"/>
                </a:lnTo>
                <a:lnTo>
                  <a:pt x="597917" y="907072"/>
                </a:lnTo>
                <a:lnTo>
                  <a:pt x="640936" y="890839"/>
                </a:lnTo>
                <a:lnTo>
                  <a:pt x="681763" y="870528"/>
                </a:lnTo>
                <a:lnTo>
                  <a:pt x="720151" y="846389"/>
                </a:lnTo>
                <a:lnTo>
                  <a:pt x="755853" y="818674"/>
                </a:lnTo>
                <a:lnTo>
                  <a:pt x="788619" y="787631"/>
                </a:lnTo>
                <a:lnTo>
                  <a:pt x="818203" y="753511"/>
                </a:lnTo>
                <a:lnTo>
                  <a:pt x="844357" y="716565"/>
                </a:lnTo>
                <a:lnTo>
                  <a:pt x="866832" y="677042"/>
                </a:lnTo>
                <a:lnTo>
                  <a:pt x="885382" y="635194"/>
                </a:lnTo>
                <a:lnTo>
                  <a:pt x="899757" y="591269"/>
                </a:lnTo>
                <a:lnTo>
                  <a:pt x="909711" y="545520"/>
                </a:lnTo>
                <a:lnTo>
                  <a:pt x="914996" y="498195"/>
                </a:lnTo>
                <a:close/>
              </a:path>
              <a:path w="916940" h="929005">
                <a:moveTo>
                  <a:pt x="916393" y="0"/>
                </a:moveTo>
                <a:lnTo>
                  <a:pt x="0" y="0"/>
                </a:lnTo>
                <a:lnTo>
                  <a:pt x="0" y="498195"/>
                </a:lnTo>
                <a:lnTo>
                  <a:pt x="916393" y="498195"/>
                </a:lnTo>
                <a:lnTo>
                  <a:pt x="916393" y="0"/>
                </a:lnTo>
                <a:close/>
              </a:path>
            </a:pathLst>
          </a:custGeom>
          <a:solidFill>
            <a:srgbClr val="4B79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g object 26"/>
          <p:cNvSpPr/>
          <p:nvPr/>
        </p:nvSpPr>
        <p:spPr>
          <a:xfrm>
            <a:off x="15320583" y="938811"/>
            <a:ext cx="929005" cy="916940"/>
          </a:xfrm>
          <a:custGeom>
            <a:avLst/>
            <a:gdLst/>
            <a:ahLst/>
            <a:cxnLst/>
            <a:rect l="l" t="t" r="r" b="b"/>
            <a:pathLst>
              <a:path w="929005" h="916939">
                <a:moveTo>
                  <a:pt x="498195" y="0"/>
                </a:moveTo>
                <a:lnTo>
                  <a:pt x="0" y="0"/>
                </a:lnTo>
                <a:lnTo>
                  <a:pt x="0" y="916393"/>
                </a:lnTo>
                <a:lnTo>
                  <a:pt x="498195" y="916393"/>
                </a:lnTo>
                <a:lnTo>
                  <a:pt x="498195" y="914996"/>
                </a:lnTo>
                <a:lnTo>
                  <a:pt x="545520" y="909712"/>
                </a:lnTo>
                <a:lnTo>
                  <a:pt x="591269" y="899758"/>
                </a:lnTo>
                <a:lnTo>
                  <a:pt x="635194" y="885383"/>
                </a:lnTo>
                <a:lnTo>
                  <a:pt x="677042" y="866834"/>
                </a:lnTo>
                <a:lnTo>
                  <a:pt x="716565" y="844360"/>
                </a:lnTo>
                <a:lnTo>
                  <a:pt x="753511" y="818208"/>
                </a:lnTo>
                <a:lnTo>
                  <a:pt x="787631" y="788625"/>
                </a:lnTo>
                <a:lnTo>
                  <a:pt x="818674" y="755860"/>
                </a:lnTo>
                <a:lnTo>
                  <a:pt x="846389" y="720160"/>
                </a:lnTo>
                <a:lnTo>
                  <a:pt x="870528" y="681773"/>
                </a:lnTo>
                <a:lnTo>
                  <a:pt x="890839" y="640946"/>
                </a:lnTo>
                <a:lnTo>
                  <a:pt x="907072" y="597928"/>
                </a:lnTo>
                <a:lnTo>
                  <a:pt x="918977" y="552967"/>
                </a:lnTo>
                <a:lnTo>
                  <a:pt x="926304" y="506309"/>
                </a:lnTo>
                <a:lnTo>
                  <a:pt x="928801" y="458203"/>
                </a:lnTo>
                <a:lnTo>
                  <a:pt x="926304" y="410097"/>
                </a:lnTo>
                <a:lnTo>
                  <a:pt x="918977" y="363438"/>
                </a:lnTo>
                <a:lnTo>
                  <a:pt x="907072" y="318476"/>
                </a:lnTo>
                <a:lnTo>
                  <a:pt x="890839" y="275457"/>
                </a:lnTo>
                <a:lnTo>
                  <a:pt x="870528" y="234630"/>
                </a:lnTo>
                <a:lnTo>
                  <a:pt x="846389" y="196241"/>
                </a:lnTo>
                <a:lnTo>
                  <a:pt x="818674" y="160540"/>
                </a:lnTo>
                <a:lnTo>
                  <a:pt x="787631" y="127774"/>
                </a:lnTo>
                <a:lnTo>
                  <a:pt x="753511" y="98190"/>
                </a:lnTo>
                <a:lnTo>
                  <a:pt x="716565" y="72036"/>
                </a:lnTo>
                <a:lnTo>
                  <a:pt x="677042" y="49561"/>
                </a:lnTo>
                <a:lnTo>
                  <a:pt x="635194" y="31011"/>
                </a:lnTo>
                <a:lnTo>
                  <a:pt x="591269" y="16636"/>
                </a:lnTo>
                <a:lnTo>
                  <a:pt x="545520" y="6681"/>
                </a:lnTo>
                <a:lnTo>
                  <a:pt x="498195" y="1397"/>
                </a:lnTo>
                <a:lnTo>
                  <a:pt x="498195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g object 27"/>
          <p:cNvSpPr/>
          <p:nvPr/>
        </p:nvSpPr>
        <p:spPr>
          <a:xfrm>
            <a:off x="15315303" y="12409"/>
            <a:ext cx="916940" cy="916940"/>
          </a:xfrm>
          <a:custGeom>
            <a:avLst/>
            <a:gdLst/>
            <a:ahLst/>
            <a:cxnLst/>
            <a:rect l="l" t="t" r="r" b="b"/>
            <a:pathLst>
              <a:path w="916940" h="916940">
                <a:moveTo>
                  <a:pt x="916393" y="0"/>
                </a:moveTo>
                <a:lnTo>
                  <a:pt x="0" y="916393"/>
                </a:lnTo>
                <a:lnTo>
                  <a:pt x="916393" y="916393"/>
                </a:lnTo>
                <a:lnTo>
                  <a:pt x="916393" y="0"/>
                </a:lnTo>
                <a:close/>
              </a:path>
            </a:pathLst>
          </a:custGeom>
          <a:solidFill>
            <a:srgbClr val="6697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bg object 28"/>
          <p:cNvSpPr/>
          <p:nvPr/>
        </p:nvSpPr>
        <p:spPr>
          <a:xfrm>
            <a:off x="15326779" y="1865223"/>
            <a:ext cx="916940" cy="916940"/>
          </a:xfrm>
          <a:custGeom>
            <a:avLst/>
            <a:gdLst/>
            <a:ahLst/>
            <a:cxnLst/>
            <a:rect l="l" t="t" r="r" b="b"/>
            <a:pathLst>
              <a:path w="916940" h="916939">
                <a:moveTo>
                  <a:pt x="916393" y="0"/>
                </a:moveTo>
                <a:lnTo>
                  <a:pt x="0" y="0"/>
                </a:lnTo>
                <a:lnTo>
                  <a:pt x="0" y="916393"/>
                </a:lnTo>
                <a:lnTo>
                  <a:pt x="916393" y="916393"/>
                </a:lnTo>
                <a:lnTo>
                  <a:pt x="916393" y="0"/>
                </a:lnTo>
                <a:close/>
              </a:path>
            </a:pathLst>
          </a:custGeom>
          <a:solidFill>
            <a:srgbClr val="4B79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g object 29"/>
          <p:cNvSpPr/>
          <p:nvPr/>
        </p:nvSpPr>
        <p:spPr>
          <a:xfrm>
            <a:off x="14346767" y="896673"/>
            <a:ext cx="969010" cy="969010"/>
          </a:xfrm>
          <a:custGeom>
            <a:avLst/>
            <a:gdLst/>
            <a:ahLst/>
            <a:cxnLst/>
            <a:rect l="l" t="t" r="r" b="b"/>
            <a:pathLst>
              <a:path w="969009" h="969010">
                <a:moveTo>
                  <a:pt x="484263" y="0"/>
                </a:moveTo>
                <a:lnTo>
                  <a:pt x="437626" y="2216"/>
                </a:lnTo>
                <a:lnTo>
                  <a:pt x="392242" y="8732"/>
                </a:lnTo>
                <a:lnTo>
                  <a:pt x="348316" y="19342"/>
                </a:lnTo>
                <a:lnTo>
                  <a:pt x="306050" y="33846"/>
                </a:lnTo>
                <a:lnTo>
                  <a:pt x="265647" y="52038"/>
                </a:lnTo>
                <a:lnTo>
                  <a:pt x="227310" y="73718"/>
                </a:lnTo>
                <a:lnTo>
                  <a:pt x="191242" y="98681"/>
                </a:lnTo>
                <a:lnTo>
                  <a:pt x="157646" y="126725"/>
                </a:lnTo>
                <a:lnTo>
                  <a:pt x="126724" y="157648"/>
                </a:lnTo>
                <a:lnTo>
                  <a:pt x="98680" y="191244"/>
                </a:lnTo>
                <a:lnTo>
                  <a:pt x="73717" y="227313"/>
                </a:lnTo>
                <a:lnTo>
                  <a:pt x="52038" y="265652"/>
                </a:lnTo>
                <a:lnTo>
                  <a:pt x="33845" y="306056"/>
                </a:lnTo>
                <a:lnTo>
                  <a:pt x="19342" y="348323"/>
                </a:lnTo>
                <a:lnTo>
                  <a:pt x="8732" y="392251"/>
                </a:lnTo>
                <a:lnTo>
                  <a:pt x="2216" y="437636"/>
                </a:lnTo>
                <a:lnTo>
                  <a:pt x="0" y="484276"/>
                </a:lnTo>
                <a:lnTo>
                  <a:pt x="2216" y="530916"/>
                </a:lnTo>
                <a:lnTo>
                  <a:pt x="8732" y="576301"/>
                </a:lnTo>
                <a:lnTo>
                  <a:pt x="19342" y="620228"/>
                </a:lnTo>
                <a:lnTo>
                  <a:pt x="33845" y="662496"/>
                </a:lnTo>
                <a:lnTo>
                  <a:pt x="52038" y="702900"/>
                </a:lnTo>
                <a:lnTo>
                  <a:pt x="73717" y="741238"/>
                </a:lnTo>
                <a:lnTo>
                  <a:pt x="98680" y="777307"/>
                </a:lnTo>
                <a:lnTo>
                  <a:pt x="126724" y="810904"/>
                </a:lnTo>
                <a:lnTo>
                  <a:pt x="157646" y="841826"/>
                </a:lnTo>
                <a:lnTo>
                  <a:pt x="191242" y="869870"/>
                </a:lnTo>
                <a:lnTo>
                  <a:pt x="227310" y="894834"/>
                </a:lnTo>
                <a:lnTo>
                  <a:pt x="265647" y="916513"/>
                </a:lnTo>
                <a:lnTo>
                  <a:pt x="306050" y="934706"/>
                </a:lnTo>
                <a:lnTo>
                  <a:pt x="348316" y="949209"/>
                </a:lnTo>
                <a:lnTo>
                  <a:pt x="392242" y="959820"/>
                </a:lnTo>
                <a:lnTo>
                  <a:pt x="437626" y="966335"/>
                </a:lnTo>
                <a:lnTo>
                  <a:pt x="484263" y="968552"/>
                </a:lnTo>
                <a:lnTo>
                  <a:pt x="530903" y="966335"/>
                </a:lnTo>
                <a:lnTo>
                  <a:pt x="576288" y="959820"/>
                </a:lnTo>
                <a:lnTo>
                  <a:pt x="620216" y="949209"/>
                </a:lnTo>
                <a:lnTo>
                  <a:pt x="662483" y="934706"/>
                </a:lnTo>
                <a:lnTo>
                  <a:pt x="702888" y="916513"/>
                </a:lnTo>
                <a:lnTo>
                  <a:pt x="741226" y="894834"/>
                </a:lnTo>
                <a:lnTo>
                  <a:pt x="777295" y="869870"/>
                </a:lnTo>
                <a:lnTo>
                  <a:pt x="810892" y="841826"/>
                </a:lnTo>
                <a:lnTo>
                  <a:pt x="841814" y="810904"/>
                </a:lnTo>
                <a:lnTo>
                  <a:pt x="869858" y="777307"/>
                </a:lnTo>
                <a:lnTo>
                  <a:pt x="894821" y="741238"/>
                </a:lnTo>
                <a:lnTo>
                  <a:pt x="916501" y="702900"/>
                </a:lnTo>
                <a:lnTo>
                  <a:pt x="934694" y="662496"/>
                </a:lnTo>
                <a:lnTo>
                  <a:pt x="949197" y="620228"/>
                </a:lnTo>
                <a:lnTo>
                  <a:pt x="959808" y="576301"/>
                </a:lnTo>
                <a:lnTo>
                  <a:pt x="966323" y="530916"/>
                </a:lnTo>
                <a:lnTo>
                  <a:pt x="968540" y="484276"/>
                </a:lnTo>
                <a:lnTo>
                  <a:pt x="966323" y="437636"/>
                </a:lnTo>
                <a:lnTo>
                  <a:pt x="959808" y="392251"/>
                </a:lnTo>
                <a:lnTo>
                  <a:pt x="949197" y="348323"/>
                </a:lnTo>
                <a:lnTo>
                  <a:pt x="934694" y="306056"/>
                </a:lnTo>
                <a:lnTo>
                  <a:pt x="916501" y="265652"/>
                </a:lnTo>
                <a:lnTo>
                  <a:pt x="894821" y="227313"/>
                </a:lnTo>
                <a:lnTo>
                  <a:pt x="869858" y="191244"/>
                </a:lnTo>
                <a:lnTo>
                  <a:pt x="841814" y="157648"/>
                </a:lnTo>
                <a:lnTo>
                  <a:pt x="810892" y="126725"/>
                </a:lnTo>
                <a:lnTo>
                  <a:pt x="777295" y="98681"/>
                </a:lnTo>
                <a:lnTo>
                  <a:pt x="741226" y="73718"/>
                </a:lnTo>
                <a:lnTo>
                  <a:pt x="702888" y="52038"/>
                </a:lnTo>
                <a:lnTo>
                  <a:pt x="662483" y="33846"/>
                </a:lnTo>
                <a:lnTo>
                  <a:pt x="620216" y="19342"/>
                </a:lnTo>
                <a:lnTo>
                  <a:pt x="576288" y="8732"/>
                </a:lnTo>
                <a:lnTo>
                  <a:pt x="530903" y="2216"/>
                </a:lnTo>
                <a:lnTo>
                  <a:pt x="484263" y="0"/>
                </a:lnTo>
                <a:close/>
              </a:path>
            </a:pathLst>
          </a:custGeom>
          <a:solidFill>
            <a:srgbClr val="6697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g object 30"/>
          <p:cNvSpPr/>
          <p:nvPr/>
        </p:nvSpPr>
        <p:spPr>
          <a:xfrm>
            <a:off x="14400148" y="1865215"/>
            <a:ext cx="926465" cy="916940"/>
          </a:xfrm>
          <a:custGeom>
            <a:avLst/>
            <a:gdLst/>
            <a:ahLst/>
            <a:cxnLst/>
            <a:rect l="l" t="t" r="r" b="b"/>
            <a:pathLst>
              <a:path w="926465" h="916939">
                <a:moveTo>
                  <a:pt x="926160" y="0"/>
                </a:moveTo>
                <a:lnTo>
                  <a:pt x="0" y="0"/>
                </a:lnTo>
                <a:lnTo>
                  <a:pt x="0" y="916393"/>
                </a:lnTo>
                <a:lnTo>
                  <a:pt x="48878" y="915126"/>
                </a:lnTo>
                <a:lnTo>
                  <a:pt x="97096" y="911365"/>
                </a:lnTo>
                <a:lnTo>
                  <a:pt x="144591" y="905174"/>
                </a:lnTo>
                <a:lnTo>
                  <a:pt x="191299" y="896615"/>
                </a:lnTo>
                <a:lnTo>
                  <a:pt x="237158" y="885752"/>
                </a:lnTo>
                <a:lnTo>
                  <a:pt x="282105" y="872646"/>
                </a:lnTo>
                <a:lnTo>
                  <a:pt x="326079" y="857361"/>
                </a:lnTo>
                <a:lnTo>
                  <a:pt x="369015" y="839960"/>
                </a:lnTo>
                <a:lnTo>
                  <a:pt x="410852" y="820505"/>
                </a:lnTo>
                <a:lnTo>
                  <a:pt x="451526" y="799059"/>
                </a:lnTo>
                <a:lnTo>
                  <a:pt x="490975" y="775685"/>
                </a:lnTo>
                <a:lnTo>
                  <a:pt x="529136" y="750445"/>
                </a:lnTo>
                <a:lnTo>
                  <a:pt x="565948" y="723404"/>
                </a:lnTo>
                <a:lnTo>
                  <a:pt x="601345" y="694622"/>
                </a:lnTo>
                <a:lnTo>
                  <a:pt x="635268" y="664163"/>
                </a:lnTo>
                <a:lnTo>
                  <a:pt x="667651" y="632091"/>
                </a:lnTo>
                <a:lnTo>
                  <a:pt x="698434" y="598467"/>
                </a:lnTo>
                <a:lnTo>
                  <a:pt x="727552" y="563354"/>
                </a:lnTo>
                <a:lnTo>
                  <a:pt x="754944" y="526816"/>
                </a:lnTo>
                <a:lnTo>
                  <a:pt x="780547" y="488914"/>
                </a:lnTo>
                <a:lnTo>
                  <a:pt x="804298" y="449713"/>
                </a:lnTo>
                <a:lnTo>
                  <a:pt x="826134" y="409274"/>
                </a:lnTo>
                <a:lnTo>
                  <a:pt x="845993" y="367660"/>
                </a:lnTo>
                <a:lnTo>
                  <a:pt x="863812" y="324935"/>
                </a:lnTo>
                <a:lnTo>
                  <a:pt x="879528" y="281160"/>
                </a:lnTo>
                <a:lnTo>
                  <a:pt x="893079" y="236400"/>
                </a:lnTo>
                <a:lnTo>
                  <a:pt x="904402" y="190715"/>
                </a:lnTo>
                <a:lnTo>
                  <a:pt x="913434" y="144170"/>
                </a:lnTo>
                <a:lnTo>
                  <a:pt x="920113" y="96828"/>
                </a:lnTo>
                <a:lnTo>
                  <a:pt x="924376" y="48750"/>
                </a:lnTo>
                <a:lnTo>
                  <a:pt x="926160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g object 31"/>
          <p:cNvSpPr/>
          <p:nvPr/>
        </p:nvSpPr>
        <p:spPr>
          <a:xfrm>
            <a:off x="2272569" y="1102470"/>
            <a:ext cx="229235" cy="295275"/>
          </a:xfrm>
          <a:custGeom>
            <a:avLst/>
            <a:gdLst/>
            <a:ahLst/>
            <a:cxnLst/>
            <a:rect l="l" t="t" r="r" b="b"/>
            <a:pathLst>
              <a:path w="229235" h="295275">
                <a:moveTo>
                  <a:pt x="121551" y="0"/>
                </a:moveTo>
                <a:lnTo>
                  <a:pt x="70370" y="6862"/>
                </a:lnTo>
                <a:lnTo>
                  <a:pt x="34383" y="25426"/>
                </a:lnTo>
                <a:lnTo>
                  <a:pt x="13129" y="52661"/>
                </a:lnTo>
                <a:lnTo>
                  <a:pt x="6146" y="85534"/>
                </a:lnTo>
                <a:lnTo>
                  <a:pt x="15577" y="122870"/>
                </a:lnTo>
                <a:lnTo>
                  <a:pt x="39897" y="146574"/>
                </a:lnTo>
                <a:lnTo>
                  <a:pt x="73152" y="161006"/>
                </a:lnTo>
                <a:lnTo>
                  <a:pt x="142639" y="179495"/>
                </a:lnTo>
                <a:lnTo>
                  <a:pt x="166959" y="192273"/>
                </a:lnTo>
                <a:lnTo>
                  <a:pt x="176390" y="213220"/>
                </a:lnTo>
                <a:lnTo>
                  <a:pt x="172752" y="228020"/>
                </a:lnTo>
                <a:lnTo>
                  <a:pt x="161402" y="239826"/>
                </a:lnTo>
                <a:lnTo>
                  <a:pt x="141687" y="247642"/>
                </a:lnTo>
                <a:lnTo>
                  <a:pt x="112953" y="250469"/>
                </a:lnTo>
                <a:lnTo>
                  <a:pt x="86559" y="248135"/>
                </a:lnTo>
                <a:lnTo>
                  <a:pt x="61085" y="241619"/>
                </a:lnTo>
                <a:lnTo>
                  <a:pt x="37914" y="231647"/>
                </a:lnTo>
                <a:lnTo>
                  <a:pt x="18427" y="218948"/>
                </a:lnTo>
                <a:lnTo>
                  <a:pt x="0" y="260286"/>
                </a:lnTo>
                <a:lnTo>
                  <a:pt x="21390" y="274289"/>
                </a:lnTo>
                <a:lnTo>
                  <a:pt x="48652" y="285148"/>
                </a:lnTo>
                <a:lnTo>
                  <a:pt x="79826" y="292170"/>
                </a:lnTo>
                <a:lnTo>
                  <a:pt x="112953" y="294665"/>
                </a:lnTo>
                <a:lnTo>
                  <a:pt x="164205" y="287809"/>
                </a:lnTo>
                <a:lnTo>
                  <a:pt x="200336" y="269289"/>
                </a:lnTo>
                <a:lnTo>
                  <a:pt x="221731" y="242174"/>
                </a:lnTo>
                <a:lnTo>
                  <a:pt x="228777" y="209537"/>
                </a:lnTo>
                <a:lnTo>
                  <a:pt x="219369" y="172613"/>
                </a:lnTo>
                <a:lnTo>
                  <a:pt x="195107" y="149135"/>
                </a:lnTo>
                <a:lnTo>
                  <a:pt x="161932" y="134807"/>
                </a:lnTo>
                <a:lnTo>
                  <a:pt x="92611" y="116418"/>
                </a:lnTo>
                <a:lnTo>
                  <a:pt x="68348" y="103766"/>
                </a:lnTo>
                <a:lnTo>
                  <a:pt x="58940" y="83083"/>
                </a:lnTo>
                <a:lnTo>
                  <a:pt x="62443" y="67856"/>
                </a:lnTo>
                <a:lnTo>
                  <a:pt x="73464" y="55505"/>
                </a:lnTo>
                <a:lnTo>
                  <a:pt x="92775" y="47221"/>
                </a:lnTo>
                <a:lnTo>
                  <a:pt x="121145" y="44196"/>
                </a:lnTo>
                <a:lnTo>
                  <a:pt x="140394" y="45583"/>
                </a:lnTo>
                <a:lnTo>
                  <a:pt x="160331" y="49772"/>
                </a:lnTo>
                <a:lnTo>
                  <a:pt x="180420" y="56802"/>
                </a:lnTo>
                <a:lnTo>
                  <a:pt x="200126" y="66713"/>
                </a:lnTo>
                <a:lnTo>
                  <a:pt x="216903" y="25374"/>
                </a:lnTo>
                <a:lnTo>
                  <a:pt x="196305" y="14503"/>
                </a:lnTo>
                <a:lnTo>
                  <a:pt x="172756" y="6548"/>
                </a:lnTo>
                <a:lnTo>
                  <a:pt x="147442" y="1662"/>
                </a:lnTo>
                <a:lnTo>
                  <a:pt x="121551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g object 32"/>
          <p:cNvSpPr/>
          <p:nvPr/>
        </p:nvSpPr>
        <p:spPr>
          <a:xfrm>
            <a:off x="2554198" y="1106563"/>
            <a:ext cx="53340" cy="287020"/>
          </a:xfrm>
          <a:custGeom>
            <a:avLst/>
            <a:gdLst/>
            <a:ahLst/>
            <a:cxnLst/>
            <a:rect l="l" t="t" r="r" b="b"/>
            <a:pathLst>
              <a:path w="53339" h="287019">
                <a:moveTo>
                  <a:pt x="53200" y="0"/>
                </a:moveTo>
                <a:lnTo>
                  <a:pt x="0" y="0"/>
                </a:lnTo>
                <a:lnTo>
                  <a:pt x="0" y="286473"/>
                </a:lnTo>
                <a:lnTo>
                  <a:pt x="53200" y="286473"/>
                </a:lnTo>
                <a:lnTo>
                  <a:pt x="53200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g object 33"/>
          <p:cNvSpPr/>
          <p:nvPr/>
        </p:nvSpPr>
        <p:spPr>
          <a:xfrm>
            <a:off x="2684769" y="1106559"/>
            <a:ext cx="245110" cy="287020"/>
          </a:xfrm>
          <a:custGeom>
            <a:avLst/>
            <a:gdLst/>
            <a:ahLst/>
            <a:cxnLst/>
            <a:rect l="l" t="t" r="r" b="b"/>
            <a:pathLst>
              <a:path w="245110" h="287019">
                <a:moveTo>
                  <a:pt x="117868" y="0"/>
                </a:moveTo>
                <a:lnTo>
                  <a:pt x="0" y="0"/>
                </a:lnTo>
                <a:lnTo>
                  <a:pt x="0" y="286486"/>
                </a:lnTo>
                <a:lnTo>
                  <a:pt x="53200" y="286486"/>
                </a:lnTo>
                <a:lnTo>
                  <a:pt x="53200" y="202984"/>
                </a:lnTo>
                <a:lnTo>
                  <a:pt x="125234" y="202984"/>
                </a:lnTo>
                <a:lnTo>
                  <a:pt x="128917" y="202590"/>
                </a:lnTo>
                <a:lnTo>
                  <a:pt x="186006" y="202590"/>
                </a:lnTo>
                <a:lnTo>
                  <a:pt x="178841" y="192354"/>
                </a:lnTo>
                <a:lnTo>
                  <a:pt x="204770" y="177935"/>
                </a:lnTo>
                <a:lnTo>
                  <a:pt x="222517" y="159194"/>
                </a:lnTo>
                <a:lnTo>
                  <a:pt x="53200" y="159194"/>
                </a:lnTo>
                <a:lnTo>
                  <a:pt x="53200" y="45021"/>
                </a:lnTo>
                <a:lnTo>
                  <a:pt x="220607" y="45021"/>
                </a:lnTo>
                <a:lnTo>
                  <a:pt x="207084" y="27163"/>
                </a:lnTo>
                <a:lnTo>
                  <a:pt x="168691" y="7001"/>
                </a:lnTo>
                <a:lnTo>
                  <a:pt x="117868" y="0"/>
                </a:lnTo>
                <a:close/>
              </a:path>
              <a:path w="245110" h="287019">
                <a:moveTo>
                  <a:pt x="186006" y="202590"/>
                </a:moveTo>
                <a:lnTo>
                  <a:pt x="128917" y="202590"/>
                </a:lnTo>
                <a:lnTo>
                  <a:pt x="187439" y="286486"/>
                </a:lnTo>
                <a:lnTo>
                  <a:pt x="244728" y="286486"/>
                </a:lnTo>
                <a:lnTo>
                  <a:pt x="186006" y="202590"/>
                </a:lnTo>
                <a:close/>
              </a:path>
              <a:path w="245110" h="287019">
                <a:moveTo>
                  <a:pt x="220607" y="45021"/>
                </a:moveTo>
                <a:lnTo>
                  <a:pt x="115404" y="45021"/>
                </a:lnTo>
                <a:lnTo>
                  <a:pt x="146152" y="48846"/>
                </a:lnTo>
                <a:lnTo>
                  <a:pt x="168303" y="59961"/>
                </a:lnTo>
                <a:lnTo>
                  <a:pt x="181706" y="77827"/>
                </a:lnTo>
                <a:lnTo>
                  <a:pt x="186207" y="101904"/>
                </a:lnTo>
                <a:lnTo>
                  <a:pt x="181706" y="126051"/>
                </a:lnTo>
                <a:lnTo>
                  <a:pt x="168303" y="144056"/>
                </a:lnTo>
                <a:lnTo>
                  <a:pt x="146152" y="155307"/>
                </a:lnTo>
                <a:lnTo>
                  <a:pt x="115404" y="159194"/>
                </a:lnTo>
                <a:lnTo>
                  <a:pt x="222517" y="159194"/>
                </a:lnTo>
                <a:lnTo>
                  <a:pt x="223912" y="157721"/>
                </a:lnTo>
                <a:lnTo>
                  <a:pt x="235764" y="132210"/>
                </a:lnTo>
                <a:lnTo>
                  <a:pt x="239826" y="101904"/>
                </a:lnTo>
                <a:lnTo>
                  <a:pt x="231359" y="59219"/>
                </a:lnTo>
                <a:lnTo>
                  <a:pt x="220607" y="45021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g object 34"/>
          <p:cNvSpPr/>
          <p:nvPr/>
        </p:nvSpPr>
        <p:spPr>
          <a:xfrm>
            <a:off x="2983992" y="1107134"/>
            <a:ext cx="215265" cy="285750"/>
          </a:xfrm>
          <a:custGeom>
            <a:avLst/>
            <a:gdLst/>
            <a:ahLst/>
            <a:cxnLst/>
            <a:rect l="l" t="t" r="r" b="b"/>
            <a:pathLst>
              <a:path w="215264" h="285750">
                <a:moveTo>
                  <a:pt x="214858" y="241300"/>
                </a:moveTo>
                <a:lnTo>
                  <a:pt x="53200" y="241300"/>
                </a:lnTo>
                <a:lnTo>
                  <a:pt x="53200" y="162560"/>
                </a:lnTo>
                <a:lnTo>
                  <a:pt x="191528" y="162560"/>
                </a:lnTo>
                <a:lnTo>
                  <a:pt x="191528" y="118110"/>
                </a:lnTo>
                <a:lnTo>
                  <a:pt x="53200" y="118110"/>
                </a:lnTo>
                <a:lnTo>
                  <a:pt x="53200" y="44450"/>
                </a:lnTo>
                <a:lnTo>
                  <a:pt x="209130" y="44450"/>
                </a:lnTo>
                <a:lnTo>
                  <a:pt x="209130" y="0"/>
                </a:lnTo>
                <a:lnTo>
                  <a:pt x="0" y="0"/>
                </a:lnTo>
                <a:lnTo>
                  <a:pt x="0" y="44450"/>
                </a:lnTo>
                <a:lnTo>
                  <a:pt x="0" y="118110"/>
                </a:lnTo>
                <a:lnTo>
                  <a:pt x="0" y="162560"/>
                </a:lnTo>
                <a:lnTo>
                  <a:pt x="0" y="241300"/>
                </a:lnTo>
                <a:lnTo>
                  <a:pt x="0" y="285750"/>
                </a:lnTo>
                <a:lnTo>
                  <a:pt x="214858" y="285750"/>
                </a:lnTo>
                <a:lnTo>
                  <a:pt x="214858" y="24130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g object 35"/>
          <p:cNvSpPr/>
          <p:nvPr/>
        </p:nvSpPr>
        <p:spPr>
          <a:xfrm>
            <a:off x="3258248" y="1106563"/>
            <a:ext cx="53340" cy="287020"/>
          </a:xfrm>
          <a:custGeom>
            <a:avLst/>
            <a:gdLst/>
            <a:ahLst/>
            <a:cxnLst/>
            <a:rect l="l" t="t" r="r" b="b"/>
            <a:pathLst>
              <a:path w="53339" h="287019">
                <a:moveTo>
                  <a:pt x="53200" y="0"/>
                </a:moveTo>
                <a:lnTo>
                  <a:pt x="0" y="0"/>
                </a:lnTo>
                <a:lnTo>
                  <a:pt x="0" y="286473"/>
                </a:lnTo>
                <a:lnTo>
                  <a:pt x="53200" y="286473"/>
                </a:lnTo>
                <a:lnTo>
                  <a:pt x="53200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g object 36"/>
          <p:cNvSpPr/>
          <p:nvPr/>
        </p:nvSpPr>
        <p:spPr>
          <a:xfrm>
            <a:off x="3368367" y="1102476"/>
            <a:ext cx="267335" cy="295275"/>
          </a:xfrm>
          <a:custGeom>
            <a:avLst/>
            <a:gdLst/>
            <a:ahLst/>
            <a:cxnLst/>
            <a:rect l="l" t="t" r="r" b="b"/>
            <a:pathLst>
              <a:path w="267335" h="295275">
                <a:moveTo>
                  <a:pt x="153466" y="0"/>
                </a:moveTo>
                <a:lnTo>
                  <a:pt x="103719" y="7109"/>
                </a:lnTo>
                <a:lnTo>
                  <a:pt x="61436" y="27222"/>
                </a:lnTo>
                <a:lnTo>
                  <a:pt x="28680" y="58512"/>
                </a:lnTo>
                <a:lnTo>
                  <a:pt x="7513" y="99153"/>
                </a:lnTo>
                <a:lnTo>
                  <a:pt x="0" y="147320"/>
                </a:lnTo>
                <a:lnTo>
                  <a:pt x="7510" y="195492"/>
                </a:lnTo>
                <a:lnTo>
                  <a:pt x="28654" y="236137"/>
                </a:lnTo>
                <a:lnTo>
                  <a:pt x="61348" y="267429"/>
                </a:lnTo>
                <a:lnTo>
                  <a:pt x="103511" y="287542"/>
                </a:lnTo>
                <a:lnTo>
                  <a:pt x="153060" y="294652"/>
                </a:lnTo>
                <a:lnTo>
                  <a:pt x="186952" y="291545"/>
                </a:lnTo>
                <a:lnTo>
                  <a:pt x="217620" y="282376"/>
                </a:lnTo>
                <a:lnTo>
                  <a:pt x="244450" y="267376"/>
                </a:lnTo>
                <a:lnTo>
                  <a:pt x="266827" y="246773"/>
                </a:lnTo>
                <a:lnTo>
                  <a:pt x="232448" y="214033"/>
                </a:lnTo>
                <a:lnTo>
                  <a:pt x="215889" y="229010"/>
                </a:lnTo>
                <a:lnTo>
                  <a:pt x="197564" y="239609"/>
                </a:lnTo>
                <a:lnTo>
                  <a:pt x="177548" y="245910"/>
                </a:lnTo>
                <a:lnTo>
                  <a:pt x="155917" y="247992"/>
                </a:lnTo>
                <a:lnTo>
                  <a:pt x="114900" y="240551"/>
                </a:lnTo>
                <a:lnTo>
                  <a:pt x="82511" y="219759"/>
                </a:lnTo>
                <a:lnTo>
                  <a:pt x="61248" y="187915"/>
                </a:lnTo>
                <a:lnTo>
                  <a:pt x="53606" y="147320"/>
                </a:lnTo>
                <a:lnTo>
                  <a:pt x="61248" y="106729"/>
                </a:lnTo>
                <a:lnTo>
                  <a:pt x="82511" y="74885"/>
                </a:lnTo>
                <a:lnTo>
                  <a:pt x="114900" y="54090"/>
                </a:lnTo>
                <a:lnTo>
                  <a:pt x="155917" y="46647"/>
                </a:lnTo>
                <a:lnTo>
                  <a:pt x="177548" y="48725"/>
                </a:lnTo>
                <a:lnTo>
                  <a:pt x="197564" y="54986"/>
                </a:lnTo>
                <a:lnTo>
                  <a:pt x="215889" y="65469"/>
                </a:lnTo>
                <a:lnTo>
                  <a:pt x="232448" y="80213"/>
                </a:lnTo>
                <a:lnTo>
                  <a:pt x="266827" y="47879"/>
                </a:lnTo>
                <a:lnTo>
                  <a:pt x="244456" y="27276"/>
                </a:lnTo>
                <a:lnTo>
                  <a:pt x="217671" y="12276"/>
                </a:lnTo>
                <a:lnTo>
                  <a:pt x="187124" y="3107"/>
                </a:lnTo>
                <a:lnTo>
                  <a:pt x="153466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g object 37"/>
          <p:cNvSpPr/>
          <p:nvPr/>
        </p:nvSpPr>
        <p:spPr>
          <a:xfrm>
            <a:off x="3681914" y="1106562"/>
            <a:ext cx="251460" cy="290830"/>
          </a:xfrm>
          <a:custGeom>
            <a:avLst/>
            <a:gdLst/>
            <a:ahLst/>
            <a:cxnLst/>
            <a:rect l="l" t="t" r="r" b="b"/>
            <a:pathLst>
              <a:path w="251460" h="290830">
                <a:moveTo>
                  <a:pt x="250875" y="0"/>
                </a:moveTo>
                <a:lnTo>
                  <a:pt x="198488" y="0"/>
                </a:lnTo>
                <a:lnTo>
                  <a:pt x="198488" y="159613"/>
                </a:lnTo>
                <a:lnTo>
                  <a:pt x="193674" y="197646"/>
                </a:lnTo>
                <a:lnTo>
                  <a:pt x="179614" y="223862"/>
                </a:lnTo>
                <a:lnTo>
                  <a:pt x="156884" y="239030"/>
                </a:lnTo>
                <a:lnTo>
                  <a:pt x="126060" y="243916"/>
                </a:lnTo>
                <a:lnTo>
                  <a:pt x="95164" y="239030"/>
                </a:lnTo>
                <a:lnTo>
                  <a:pt x="72291" y="223862"/>
                </a:lnTo>
                <a:lnTo>
                  <a:pt x="58090" y="197646"/>
                </a:lnTo>
                <a:lnTo>
                  <a:pt x="53213" y="159613"/>
                </a:lnTo>
                <a:lnTo>
                  <a:pt x="53213" y="0"/>
                </a:lnTo>
                <a:lnTo>
                  <a:pt x="0" y="0"/>
                </a:lnTo>
                <a:lnTo>
                  <a:pt x="0" y="161658"/>
                </a:lnTo>
                <a:lnTo>
                  <a:pt x="8581" y="217018"/>
                </a:lnTo>
                <a:lnTo>
                  <a:pt x="33354" y="257421"/>
                </a:lnTo>
                <a:lnTo>
                  <a:pt x="72860" y="282171"/>
                </a:lnTo>
                <a:lnTo>
                  <a:pt x="125641" y="290576"/>
                </a:lnTo>
                <a:lnTo>
                  <a:pt x="178186" y="282171"/>
                </a:lnTo>
                <a:lnTo>
                  <a:pt x="217571" y="257421"/>
                </a:lnTo>
                <a:lnTo>
                  <a:pt x="242300" y="217018"/>
                </a:lnTo>
                <a:lnTo>
                  <a:pt x="250875" y="161658"/>
                </a:lnTo>
                <a:lnTo>
                  <a:pt x="250875" y="0"/>
                </a:lnTo>
                <a:close/>
              </a:path>
            </a:pathLst>
          </a:custGeom>
          <a:solidFill>
            <a:srgbClr val="3B66A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8" name="bg object 3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260858" y="1099781"/>
            <a:ext cx="3262346" cy="37751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800" y="370840"/>
            <a:ext cx="14630400" cy="1483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32330"/>
            <a:ext cx="14630400" cy="6118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527040" y="8622030"/>
            <a:ext cx="5201920" cy="463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812800" y="8622030"/>
            <a:ext cx="3738880" cy="463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704320" y="8622030"/>
            <a:ext cx="3738880" cy="463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17708" y="666374"/>
            <a:ext cx="3216834" cy="103863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40488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88488" y="320293"/>
            <a:ext cx="1550312" cy="198758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40488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88488" y="320293"/>
            <a:ext cx="1550312" cy="198758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40488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27870" y="697355"/>
            <a:ext cx="3403425" cy="121509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34770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39001" y="512712"/>
            <a:ext cx="2346960" cy="147828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34770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18381" y="379718"/>
            <a:ext cx="1951380" cy="19436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34770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55002" y="583222"/>
            <a:ext cx="2916689" cy="156871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213227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53046" y="346374"/>
            <a:ext cx="2259473" cy="187112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213227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68002" y="584946"/>
            <a:ext cx="2052133" cy="125985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78279" y="2213227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56723" y="431713"/>
            <a:ext cx="1174946" cy="156267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282692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98630" y="511401"/>
            <a:ext cx="1813744" cy="185871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282692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90749" y="366401"/>
            <a:ext cx="2114727" cy="20839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81" y="2282692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33550" y="767497"/>
            <a:ext cx="3391684" cy="110163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74" y="2140488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91682" y="409427"/>
            <a:ext cx="1543982" cy="196745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74" y="2134770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56276" y="338200"/>
            <a:ext cx="1867101" cy="196294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81" y="2213227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90257" y="414246"/>
            <a:ext cx="1722831" cy="201328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81" y="2150013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04440" y="484015"/>
            <a:ext cx="2360768" cy="177660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81" y="2140488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61773" y="485351"/>
            <a:ext cx="1409700" cy="203835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81" y="2055073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69489" y="376974"/>
            <a:ext cx="2040314" cy="204030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374261" y="2213227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011" y="582838"/>
            <a:ext cx="3444008" cy="163157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374261" y="2150013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1231" y="382774"/>
            <a:ext cx="1846491" cy="236992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74" y="2150013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59939" y="675738"/>
            <a:ext cx="2848457" cy="142422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74" y="2213227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59939" y="584771"/>
            <a:ext cx="2137683" cy="173864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055073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11926" y="848670"/>
            <a:ext cx="4165588" cy="8239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68" y="2140488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9200" y="819999"/>
            <a:ext cx="2540000" cy="13081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59881" y="2055073"/>
            <a:ext cx="2199640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000">
                <a:solidFill>
                  <a:srgbClr val="3B66AB"/>
                </a:solidFill>
                <a:latin typeface="Arial Black"/>
                <a:cs typeface="Arial Black"/>
              </a:rPr>
              <a:t>Pedro</a:t>
            </a:r>
            <a:r>
              <a:rPr dirty="0" sz="2000" spc="160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10">
                <a:solidFill>
                  <a:srgbClr val="3B66AB"/>
                </a:solidFill>
                <a:latin typeface="Arial Black"/>
                <a:cs typeface="Arial Black"/>
              </a:rPr>
              <a:t>Pérez </a:t>
            </a:r>
            <a:r>
              <a:rPr dirty="0" sz="2000" spc="15">
                <a:solidFill>
                  <a:srgbClr val="3B66AB"/>
                </a:solidFill>
                <a:latin typeface="Arial Black"/>
                <a:cs typeface="Arial Black"/>
              </a:rPr>
              <a:t> </a:t>
            </a:r>
            <a:r>
              <a:rPr dirty="0" sz="2000" spc="5">
                <a:solidFill>
                  <a:srgbClr val="3B66AB"/>
                </a:solidFill>
                <a:latin typeface="Arial MT"/>
                <a:cs typeface="Arial MT"/>
              </a:rPr>
              <a:t>Jefe</a:t>
            </a:r>
            <a:r>
              <a:rPr dirty="0" sz="2000" spc="-6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Departamento </a:t>
            </a:r>
            <a:r>
              <a:rPr dirty="0" sz="2000" spc="-54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de</a:t>
            </a:r>
            <a:r>
              <a:rPr dirty="0" sz="2000" spc="-15">
                <a:solidFill>
                  <a:srgbClr val="3B66AB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3B66AB"/>
                </a:solidFill>
                <a:latin typeface="Arial MT"/>
                <a:cs typeface="Arial MT"/>
              </a:rPr>
              <a:t>Contabilidad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Fondo SIREICU UNIVERSIDADES NOMBRE</dc:title>
  <dcterms:created xsi:type="dcterms:W3CDTF">2022-02-01T19:19:25Z</dcterms:created>
  <dcterms:modified xsi:type="dcterms:W3CDTF">2022-02-01T19:19:25Z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2022-02-01T00:00:00Z</vt:filetime>
  </property>
  <property fmtid="{D5CDD505-2E9C-101B-9397-08002B2CF9AE}" pid="3" name="Creator">
    <vt:lpwstr>Adobe Illustrator 26.0 (Macintosh)</vt:lpwstr>
  </property>
  <property fmtid="{D5CDD505-2E9C-101B-9397-08002B2CF9AE}" pid="4" name="LastSaved">
    <vt:filetime>2022-02-01T00:00:00Z</vt:filetime>
  </property>
</Properties>
</file>