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 SemiBold" pitchFamily="2" charset="77"/>
      <p:regular r:id="rId9"/>
      <p:bold r:id="rId10"/>
      <p:italic r:id="rId11"/>
      <p:boldItalic r:id="rId12"/>
    </p:embeddedFont>
  </p:embeddedFontLst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E73E6-7475-6C4B-846A-58A46CD0E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15C5B0-4B2F-BA4A-B62D-4C6782A0D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pic>
        <p:nvPicPr>
          <p:cNvPr id="5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80B5C605-3384-8C47-8CBD-115D1A2C4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6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0C2A1F-EC82-F04A-9277-EA3B0F96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BA089-3375-374D-8996-69CE25F0D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A41E8-5BFC-3849-A433-B7060CB8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BE81-40A1-014A-880F-E07DA4E86FD9}" type="datetimeFigureOut">
              <a:rPr lang="es-HN" smtClean="0"/>
              <a:t>31/1/22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C73ABE-5460-C645-A311-AFC1BF894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452A84-2ECE-B24E-B73C-EEF8FDCE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2054-19A9-EC4E-A609-10EAC0A7A4DA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493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0F461-3BDE-7743-81E9-E5BA71E56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701" y="115613"/>
            <a:ext cx="7568127" cy="412801"/>
          </a:xfrm>
        </p:spPr>
        <p:txBody>
          <a:bodyPr>
            <a:noAutofit/>
          </a:bodyPr>
          <a:lstStyle/>
          <a:p>
            <a:pPr algn="l"/>
            <a:r>
              <a:rPr lang="es-HN" sz="1400" b="1" spc="300" dirty="0">
                <a:latin typeface="Montserrat SemiBold" pitchFamily="2" charset="77"/>
              </a:rPr>
              <a:t>SIGLAS | NOMBRE DE DEPTO O UNIDAD</a:t>
            </a:r>
          </a:p>
        </p:txBody>
      </p:sp>
    </p:spTree>
    <p:extLst>
      <p:ext uri="{BB962C8B-B14F-4D97-AF65-F5344CB8AC3E}">
        <p14:creationId xmlns:p14="http://schemas.microsoft.com/office/powerpoint/2010/main" val="407832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Macintosh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Arial</vt:lpstr>
      <vt:lpstr>Montserrat SemiBold</vt:lpstr>
      <vt:lpstr>Calibri Light</vt:lpstr>
      <vt:lpstr>Tema de Office</vt:lpstr>
      <vt:lpstr>SIGLAS | NOMBRE DE DEPTO O UNIDAD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 | Secretaría Ejecutiva de Desarrollo Institucional </dc:title>
  <dc:creator>JOSHUA ALEXANDER CRUZ MONTUFAR</dc:creator>
  <cp:lastModifiedBy>JOSHUA ALEXANDER CRUZ MONTUFAR</cp:lastModifiedBy>
  <cp:revision>6</cp:revision>
  <dcterms:created xsi:type="dcterms:W3CDTF">2022-01-24T23:19:14Z</dcterms:created>
  <dcterms:modified xsi:type="dcterms:W3CDTF">2022-01-31T23:15:43Z</dcterms:modified>
</cp:coreProperties>
</file>