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1"/>
    <p:restoredTop sz="94672"/>
  </p:normalViewPr>
  <p:slideViewPr>
    <p:cSldViewPr>
      <p:cViewPr>
        <p:scale>
          <a:sx n="122" d="100"/>
          <a:sy n="122" d="100"/>
        </p:scale>
        <p:origin x="5488" y="1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323528" y="692696"/>
            <a:ext cx="5112568" cy="11099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s-ES" dirty="0" smtClean="0"/>
              <a:t>Título Principal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457200" y="2636912"/>
            <a:ext cx="447484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Sub título</a:t>
            </a:r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 userDrawn="1"/>
        </p:nvSpPr>
        <p:spPr>
          <a:xfrm>
            <a:off x="323528" y="692696"/>
            <a:ext cx="5112568" cy="11099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bg1"/>
                </a:solidFill>
              </a:rPr>
              <a:t>Título Principal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457200" y="2636912"/>
            <a:ext cx="447484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Sub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230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" y="9766"/>
            <a:ext cx="9142984" cy="6858000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5122912" cy="7200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 smtClean="0"/>
              <a:t>Contenido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178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5122912" cy="864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 smtClean="0"/>
              <a:t>Contenido</a:t>
            </a:r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4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 smtClean="0"/>
              <a:t>Contenido</a:t>
            </a:r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423619" y="116632"/>
            <a:ext cx="5122912" cy="11521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886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4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 smtClean="0"/>
              <a:t>Contenido</a:t>
            </a:r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5122912" cy="7200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23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5122912" cy="7200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9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 smtClean="0"/>
              <a:t>Contenido</a:t>
            </a:r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9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 smtClean="0"/>
              <a:t>Contenido</a:t>
            </a:r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5122912" cy="7200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438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5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 smtClean="0"/>
              <a:t>Contenido</a:t>
            </a:r>
            <a:endParaRPr lang="es-ES" dirty="0"/>
          </a:p>
        </p:txBody>
      </p:sp>
      <p:sp>
        <p:nvSpPr>
          <p:cNvPr id="6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5122912" cy="7200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093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0" r:id="rId4"/>
    <p:sldLayoutId id="2147483655" r:id="rId5"/>
    <p:sldLayoutId id="2147483656" r:id="rId6"/>
    <p:sldLayoutId id="2147483651" r:id="rId7"/>
    <p:sldLayoutId id="2147483653" r:id="rId8"/>
    <p:sldLayoutId id="2147483654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159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6133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Macintosh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Calibri</vt:lpstr>
      <vt:lpstr>Arial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  </dc:title>
  <dc:creator>USUARIO</dc:creator>
  <cp:lastModifiedBy>Usuario de Microsoft Office</cp:lastModifiedBy>
  <cp:revision>19</cp:revision>
  <dcterms:created xsi:type="dcterms:W3CDTF">2018-01-10T17:58:28Z</dcterms:created>
  <dcterms:modified xsi:type="dcterms:W3CDTF">2018-04-23T17:01:29Z</dcterms:modified>
</cp:coreProperties>
</file>