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75" r:id="rId3"/>
    <p:sldId id="274" r:id="rId4"/>
  </p:sldIdLst>
  <p:sldSz cx="12192000" cy="6858000"/>
  <p:notesSz cx="6858000" cy="91440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15E"/>
    <a:srgbClr val="FCC8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65"/>
    <p:restoredTop sz="95859"/>
  </p:normalViewPr>
  <p:slideViewPr>
    <p:cSldViewPr snapToGrid="0">
      <p:cViewPr varScale="1">
        <p:scale>
          <a:sx n="128" d="100"/>
          <a:sy n="128" d="100"/>
        </p:scale>
        <p:origin x="6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AD05A-7570-E148-9958-50759027C3CB}" type="datetimeFigureOut">
              <a:rPr lang="es-ES_tradnl" smtClean="0"/>
              <a:t>6/2/23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3B7EC-5B64-7F4E-8266-F34CD0DE213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65473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Sitio web&#10;&#10;Descripción generada automáticamente con confianza baja">
            <a:extLst>
              <a:ext uri="{FF2B5EF4-FFF2-40B4-BE49-F238E27FC236}">
                <a16:creationId xmlns:a16="http://schemas.microsoft.com/office/drawing/2014/main" id="{B5A5143F-CE0C-6948-B36E-8F8B589A90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10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92043B0D-C7BC-884F-8D6B-FB86A1D65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320"/>
            <a:ext cx="12192000" cy="6854653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25A532B-9F6B-0446-81FD-58BFC76F1EC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6562" y="2092960"/>
            <a:ext cx="11450637" cy="4186238"/>
          </a:xfrm>
        </p:spPr>
        <p:txBody>
          <a:bodyPr/>
          <a:lstStyle>
            <a:lvl1pPr>
              <a:defRPr>
                <a:solidFill>
                  <a:srgbClr val="02315E"/>
                </a:solidFill>
              </a:defRPr>
            </a:lvl1pPr>
            <a:lvl2pPr>
              <a:defRPr>
                <a:solidFill>
                  <a:srgbClr val="02315E"/>
                </a:solidFill>
              </a:defRPr>
            </a:lvl2pPr>
            <a:lvl3pPr>
              <a:defRPr>
                <a:solidFill>
                  <a:srgbClr val="02315E"/>
                </a:solidFill>
              </a:defRPr>
            </a:lvl3pPr>
            <a:lvl4pPr>
              <a:defRPr>
                <a:solidFill>
                  <a:srgbClr val="02315E"/>
                </a:solidFill>
              </a:defRPr>
            </a:lvl4pPr>
            <a:lvl5pPr>
              <a:defRPr>
                <a:solidFill>
                  <a:srgbClr val="02315E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D5B65A98-2BDE-9043-A7F2-C2AF4D2F0C2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36563" y="1117600"/>
            <a:ext cx="11450637" cy="7524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rgbClr val="02315E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s-HN" dirty="0"/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996216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2EF34C94-7E96-9341-AD4C-7D2976D8E8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482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D0DB1C9-4F5B-3E35-6405-DFD50E1DB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E0C84F-86B0-83E4-8F5C-AEECF3EFB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12F03C-8042-701F-8EA6-F559761680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86FB4-3719-8F44-980D-9BAB5550BB5C}" type="datetimeFigureOut">
              <a:rPr lang="es-ES_tradnl" smtClean="0"/>
              <a:t>6/2/23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FE61C7-D39B-7235-FD6E-895679F4E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35AB94-5CBC-CF1A-81B6-CCBCFA12DD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9C9FF-0A2C-2F4B-BC6D-8E30894A8B1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8823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H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25B927-200F-8EB3-8F3C-A073E1229A1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29775" y="2219217"/>
            <a:ext cx="6749119" cy="1304819"/>
          </a:xfrm>
        </p:spPr>
        <p:txBody>
          <a:bodyPr anchor="t">
            <a:noAutofit/>
          </a:bodyPr>
          <a:lstStyle/>
          <a:p>
            <a:r>
              <a:rPr lang="es-ES_tradnl" sz="2800" b="1" dirty="0">
                <a:solidFill>
                  <a:srgbClr val="0231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 para título</a:t>
            </a:r>
          </a:p>
        </p:txBody>
      </p:sp>
    </p:spTree>
    <p:extLst>
      <p:ext uri="{BB962C8B-B14F-4D97-AF65-F5344CB8AC3E}">
        <p14:creationId xmlns:p14="http://schemas.microsoft.com/office/powerpoint/2010/main" val="777738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D698A33D-B0FC-E24F-BC71-A9C094CA058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F6DF9C-8906-2443-985D-E05DBBF310E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287061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56527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3</Words>
  <Application>Microsoft Macintosh PowerPoint</Application>
  <PresentationFormat>Panorámica</PresentationFormat>
  <Paragraphs>1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Texto para título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Programa de Financiamiento de Movilidades y Becas Internacionales para Relevo Docente y Administrativo de la UNAH</dc:title>
  <dc:creator>EDNA GABRIELA   MARTINEZ REYES</dc:creator>
  <cp:lastModifiedBy>JOSHUA ALEXANDER CRUZ MONTUFAR</cp:lastModifiedBy>
  <cp:revision>17</cp:revision>
  <dcterms:created xsi:type="dcterms:W3CDTF">2022-08-26T18:18:46Z</dcterms:created>
  <dcterms:modified xsi:type="dcterms:W3CDTF">2023-02-06T17:37:37Z</dcterms:modified>
</cp:coreProperties>
</file>